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4.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 id="2147483668" r:id="rId3"/>
    <p:sldMasterId id="2147483671" r:id="rId4"/>
    <p:sldMasterId id="2147483685" r:id="rId5"/>
  </p:sldMasterIdLst>
  <p:notesMasterIdLst>
    <p:notesMasterId r:id="rId70"/>
  </p:notesMasterIdLst>
  <p:sldIdLst>
    <p:sldId id="257" r:id="rId6"/>
    <p:sldId id="258" r:id="rId7"/>
    <p:sldId id="267" r:id="rId8"/>
    <p:sldId id="261" r:id="rId9"/>
    <p:sldId id="431" r:id="rId10"/>
    <p:sldId id="407" r:id="rId11"/>
    <p:sldId id="339" r:id="rId12"/>
    <p:sldId id="474" r:id="rId13"/>
    <p:sldId id="432" r:id="rId14"/>
    <p:sldId id="340" r:id="rId15"/>
    <p:sldId id="475" r:id="rId16"/>
    <p:sldId id="436" r:id="rId17"/>
    <p:sldId id="476" r:id="rId18"/>
    <p:sldId id="477" r:id="rId19"/>
    <p:sldId id="445" r:id="rId20"/>
    <p:sldId id="444" r:id="rId21"/>
    <p:sldId id="404" r:id="rId22"/>
    <p:sldId id="269" r:id="rId23"/>
    <p:sldId id="414" r:id="rId24"/>
    <p:sldId id="478" r:id="rId25"/>
    <p:sldId id="446" r:id="rId26"/>
    <p:sldId id="479" r:id="rId27"/>
    <p:sldId id="480" r:id="rId28"/>
    <p:sldId id="481" r:id="rId29"/>
    <p:sldId id="482" r:id="rId30"/>
    <p:sldId id="270" r:id="rId31"/>
    <p:sldId id="483" r:id="rId32"/>
    <p:sldId id="484" r:id="rId33"/>
    <p:sldId id="485" r:id="rId34"/>
    <p:sldId id="447" r:id="rId35"/>
    <p:sldId id="486" r:id="rId36"/>
    <p:sldId id="487" r:id="rId37"/>
    <p:sldId id="488" r:id="rId38"/>
    <p:sldId id="489" r:id="rId39"/>
    <p:sldId id="490" r:id="rId40"/>
    <p:sldId id="491" r:id="rId41"/>
    <p:sldId id="492" r:id="rId42"/>
    <p:sldId id="346" r:id="rId43"/>
    <p:sldId id="493" r:id="rId44"/>
    <p:sldId id="494" r:id="rId45"/>
    <p:sldId id="495" r:id="rId46"/>
    <p:sldId id="496" r:id="rId47"/>
    <p:sldId id="497" r:id="rId48"/>
    <p:sldId id="498" r:id="rId49"/>
    <p:sldId id="499" r:id="rId50"/>
    <p:sldId id="500" r:id="rId51"/>
    <p:sldId id="501" r:id="rId52"/>
    <p:sldId id="502" r:id="rId53"/>
    <p:sldId id="454" r:id="rId54"/>
    <p:sldId id="503" r:id="rId55"/>
    <p:sldId id="504" r:id="rId56"/>
    <p:sldId id="505" r:id="rId57"/>
    <p:sldId id="506" r:id="rId58"/>
    <p:sldId id="508" r:id="rId59"/>
    <p:sldId id="507" r:id="rId60"/>
    <p:sldId id="466" r:id="rId61"/>
    <p:sldId id="467" r:id="rId62"/>
    <p:sldId id="468" r:id="rId63"/>
    <p:sldId id="469" r:id="rId64"/>
    <p:sldId id="471" r:id="rId65"/>
    <p:sldId id="418" r:id="rId66"/>
    <p:sldId id="509" r:id="rId67"/>
    <p:sldId id="472" r:id="rId68"/>
    <p:sldId id="473" r:id="rId6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24" autoAdjust="0"/>
    <p:restoredTop sz="66543" autoAdjust="0"/>
  </p:normalViewPr>
  <p:slideViewPr>
    <p:cSldViewPr snapToGrid="0">
      <p:cViewPr varScale="1">
        <p:scale>
          <a:sx n="55" d="100"/>
          <a:sy n="55" d="100"/>
        </p:scale>
        <p:origin x="1464" y="38"/>
      </p:cViewPr>
      <p:guideLst/>
    </p:cSldViewPr>
  </p:slideViewPr>
  <p:notesTextViewPr>
    <p:cViewPr>
      <p:scale>
        <a:sx n="1" d="1"/>
        <a:sy n="1" d="1"/>
      </p:scale>
      <p:origin x="0" y="0"/>
    </p:cViewPr>
  </p:notesTextViewPr>
  <p:notesViewPr>
    <p:cSldViewPr snapToGrid="0">
      <p:cViewPr varScale="1">
        <p:scale>
          <a:sx n="62" d="100"/>
          <a:sy n="62" d="100"/>
        </p:scale>
        <p:origin x="2054" y="5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slide" Target="slides/slide58.xml"/><Relationship Id="rId68" Type="http://schemas.openxmlformats.org/officeDocument/2006/relationships/slide" Target="slides/slide63.xml"/><Relationship Id="rId7" Type="http://schemas.openxmlformats.org/officeDocument/2006/relationships/slide" Target="slides/slide2.xml"/><Relationship Id="rId71"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7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slide" Target="slides/slide56.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slide" Target="slides/slide64.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A2958F-FE1E-47AC-B833-62CE24C2FF50}" type="datetimeFigureOut">
              <a:rPr lang="en-GB" smtClean="0"/>
              <a:t>27/09/2023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EE52FD-F3D1-407A-8A2F-1C65D7654453}" type="slidenum">
              <a:rPr lang="en-GB" smtClean="0"/>
              <a:t>‹#›</a:t>
            </a:fld>
            <a:endParaRPr lang="en-GB"/>
          </a:p>
        </p:txBody>
      </p:sp>
    </p:spTree>
    <p:extLst>
      <p:ext uri="{BB962C8B-B14F-4D97-AF65-F5344CB8AC3E}">
        <p14:creationId xmlns:p14="http://schemas.microsoft.com/office/powerpoint/2010/main" val="45056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z="1200" dirty="0" smtClean="0">
              <a:latin typeface="+mn-lt"/>
            </a:endParaRPr>
          </a:p>
          <a:p>
            <a:r>
              <a:rPr lang="en-US" sz="1200" kern="1200" dirty="0" smtClean="0">
                <a:solidFill>
                  <a:schemeClr val="tx1"/>
                </a:solidFill>
                <a:effectLst/>
                <a:latin typeface="+mn-lt"/>
                <a:ea typeface="+mn-ea"/>
                <a:cs typeface="+mn-cs"/>
              </a:rPr>
              <a:t>Except where indicated below, all psalms, scripture readings and scripture sentences are taken from </a:t>
            </a:r>
            <a:r>
              <a:rPr lang="en-US" sz="1200" b="1" kern="1200" dirty="0" smtClean="0">
                <a:solidFill>
                  <a:schemeClr val="tx1"/>
                </a:solidFill>
                <a:effectLst/>
                <a:latin typeface="+mn-lt"/>
                <a:ea typeface="+mn-ea"/>
                <a:cs typeface="+mn-cs"/>
              </a:rPr>
              <a:t>The New Revised Standard Version of the Bible (Anglicized Edition)</a:t>
            </a:r>
            <a:r>
              <a:rPr lang="en-US" sz="1200" kern="1200" dirty="0" smtClean="0">
                <a:solidFill>
                  <a:schemeClr val="tx1"/>
                </a:solidFill>
                <a:effectLst/>
                <a:latin typeface="+mn-lt"/>
                <a:ea typeface="+mn-ea"/>
                <a:cs typeface="+mn-cs"/>
              </a:rPr>
              <a:t>, © 1989, 1995 by the Division of Christian Education of the National Council of Churches of Christ in the United States of America, and are used by permission. All rights reserved.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Some scripture sentences are from </a:t>
            </a:r>
            <a:r>
              <a:rPr lang="en-US" sz="1200" b="1" kern="1200" dirty="0" smtClean="0">
                <a:solidFill>
                  <a:schemeClr val="tx1"/>
                </a:solidFill>
                <a:effectLst/>
                <a:latin typeface="+mn-lt"/>
                <a:ea typeface="+mn-ea"/>
                <a:cs typeface="+mn-cs"/>
              </a:rPr>
              <a:t>The Revised Standard Version</a:t>
            </a:r>
            <a:r>
              <a:rPr lang="en-US" sz="1200" kern="1200" dirty="0" smtClean="0">
                <a:solidFill>
                  <a:schemeClr val="tx1"/>
                </a:solidFill>
                <a:effectLst/>
                <a:latin typeface="+mn-lt"/>
                <a:ea typeface="+mn-ea"/>
                <a:cs typeface="+mn-cs"/>
              </a:rPr>
              <a:t>, © 1946 and 1952 by the Division of Christian Education of the National Council of Churches of Christ in the United States of America, and are used by permission. All rights reserved.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Blessing B on page 38 is from the </a:t>
            </a:r>
            <a:r>
              <a:rPr lang="en-US" sz="1200" b="1" kern="1200" dirty="0" smtClean="0">
                <a:solidFill>
                  <a:schemeClr val="tx1"/>
                </a:solidFill>
                <a:effectLst/>
                <a:latin typeface="+mn-lt"/>
                <a:ea typeface="+mn-ea"/>
                <a:cs typeface="+mn-cs"/>
              </a:rPr>
              <a:t>Book of Common Order </a:t>
            </a:r>
            <a:r>
              <a:rPr lang="en-US" sz="1200" kern="1200" dirty="0" smtClean="0">
                <a:solidFill>
                  <a:schemeClr val="tx1"/>
                </a:solidFill>
                <a:effectLst/>
                <a:latin typeface="+mn-lt"/>
                <a:ea typeface="+mn-ea"/>
                <a:cs typeface="+mn-cs"/>
              </a:rPr>
              <a:t>of the Church of Scotland, © 1994 Panel on Worship of the Church of Scotland.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Prayer A* on page 39, prayer B* on pages 40f and prayer A* on page 41 are from </a:t>
            </a:r>
            <a:r>
              <a:rPr lang="en-US" sz="1200" b="1" kern="1200" dirty="0" smtClean="0">
                <a:solidFill>
                  <a:schemeClr val="tx1"/>
                </a:solidFill>
                <a:effectLst/>
                <a:latin typeface="+mn-lt"/>
                <a:ea typeface="+mn-ea"/>
                <a:cs typeface="+mn-cs"/>
              </a:rPr>
              <a:t>Uniting in Worship</a:t>
            </a:r>
            <a:r>
              <a:rPr lang="en-US" sz="1200" kern="1200" dirty="0" smtClean="0">
                <a:solidFill>
                  <a:schemeClr val="tx1"/>
                </a:solidFill>
                <a:effectLst/>
                <a:latin typeface="+mn-lt"/>
                <a:ea typeface="+mn-ea"/>
                <a:cs typeface="+mn-cs"/>
              </a:rPr>
              <a:t>, © 1988 The Uniting Church in Australia Assembly Commission on Liturgy.</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Prayer B* on page 39 is from </a:t>
            </a:r>
            <a:r>
              <a:rPr lang="en-US" sz="1200" b="1" kern="1200" dirty="0" smtClean="0">
                <a:solidFill>
                  <a:schemeClr val="tx1"/>
                </a:solidFill>
                <a:effectLst/>
                <a:latin typeface="+mn-lt"/>
                <a:ea typeface="+mn-ea"/>
                <a:cs typeface="+mn-cs"/>
              </a:rPr>
              <a:t>Celebrating Common Prayer</a:t>
            </a:r>
            <a:r>
              <a:rPr lang="en-US" sz="1200" kern="1200" dirty="0" smtClean="0">
                <a:solidFill>
                  <a:schemeClr val="tx1"/>
                </a:solidFill>
                <a:effectLst/>
                <a:latin typeface="+mn-lt"/>
                <a:ea typeface="+mn-ea"/>
                <a:cs typeface="+mn-cs"/>
              </a:rPr>
              <a:t>, © 1992 The European Province of the Society of Saint Francis.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structure and some of the text of prayer B on page 42 were inspired by a prayer in </a:t>
            </a:r>
            <a:r>
              <a:rPr lang="en-US" sz="1200" b="1" kern="1200" dirty="0" smtClean="0">
                <a:solidFill>
                  <a:schemeClr val="tx1"/>
                </a:solidFill>
                <a:effectLst/>
                <a:latin typeface="+mn-lt"/>
                <a:ea typeface="+mn-ea"/>
                <a:cs typeface="+mn-cs"/>
              </a:rPr>
              <a:t>The Iona Community Worship Book</a:t>
            </a:r>
            <a:r>
              <a:rPr lang="en-US" sz="1200" kern="1200" dirty="0" smtClean="0">
                <a:solidFill>
                  <a:schemeClr val="tx1"/>
                </a:solidFill>
                <a:effectLst/>
                <a:latin typeface="+mn-lt"/>
                <a:ea typeface="+mn-ea"/>
                <a:cs typeface="+mn-cs"/>
              </a:rPr>
              <a:t>, © 1991 Wild Goose Publications.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Prayer A on page 44 is from the </a:t>
            </a:r>
            <a:r>
              <a:rPr lang="en-US" sz="1200" b="1" kern="1200" dirty="0" smtClean="0">
                <a:solidFill>
                  <a:schemeClr val="tx1"/>
                </a:solidFill>
                <a:effectLst/>
                <a:latin typeface="+mn-lt"/>
                <a:ea typeface="+mn-ea"/>
                <a:cs typeface="+mn-cs"/>
              </a:rPr>
              <a:t>Supplemental Liturgical Resource No.1</a:t>
            </a:r>
            <a:r>
              <a:rPr lang="en-US" sz="1200" kern="1200" dirty="0" smtClean="0">
                <a:solidFill>
                  <a:schemeClr val="tx1"/>
                </a:solidFill>
                <a:effectLst/>
                <a:latin typeface="+mn-lt"/>
                <a:ea typeface="+mn-ea"/>
                <a:cs typeface="+mn-cs"/>
              </a:rPr>
              <a:t>, © The Presbyterian Church (USA).</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Prayer A* on pages 45-47</a:t>
            </a:r>
            <a:r>
              <a:rPr lang="en-US" sz="1200" kern="1200" baseline="0" dirty="0" smtClean="0">
                <a:solidFill>
                  <a:schemeClr val="tx1"/>
                </a:solidFill>
                <a:effectLst/>
                <a:latin typeface="+mn-lt"/>
                <a:ea typeface="+mn-ea"/>
                <a:cs typeface="+mn-cs"/>
              </a:rPr>
              <a:t> is an </a:t>
            </a:r>
            <a:r>
              <a:rPr lang="en-US" sz="1200" kern="1200" dirty="0" smtClean="0">
                <a:solidFill>
                  <a:schemeClr val="tx1"/>
                </a:solidFill>
                <a:effectLst/>
                <a:latin typeface="+mn-lt"/>
                <a:ea typeface="+mn-ea"/>
                <a:cs typeface="+mn-cs"/>
              </a:rPr>
              <a:t>extract from </a:t>
            </a:r>
            <a:r>
              <a:rPr lang="en-US" sz="1200" b="1" kern="1200" dirty="0" smtClean="0">
                <a:solidFill>
                  <a:schemeClr val="tx1"/>
                </a:solidFill>
                <a:effectLst/>
                <a:latin typeface="+mn-lt"/>
                <a:ea typeface="+mn-ea"/>
                <a:cs typeface="+mn-cs"/>
              </a:rPr>
              <a:t>The Alternative Service Book 1980</a:t>
            </a:r>
            <a:r>
              <a:rPr lang="en-US" sz="1200" kern="1200" dirty="0" smtClean="0">
                <a:solidFill>
                  <a:schemeClr val="tx1"/>
                </a:solidFill>
                <a:effectLst/>
                <a:latin typeface="+mn-lt"/>
                <a:ea typeface="+mn-ea"/>
                <a:cs typeface="+mn-cs"/>
              </a:rPr>
              <a:t>, © 1980 The Central Board of Finance of the Church of England. Reproduced by permission.</a:t>
            </a:r>
            <a:endParaRPr lang="en-GB" sz="1200" kern="1200" dirty="0" smtClean="0">
              <a:solidFill>
                <a:schemeClr val="tx1"/>
              </a:solidFill>
              <a:effectLst/>
              <a:latin typeface="+mn-lt"/>
              <a:ea typeface="+mn-ea"/>
              <a:cs typeface="+mn-cs"/>
            </a:endParaRPr>
          </a:p>
          <a:p>
            <a:r>
              <a:rPr lang="en-GB" altLang="en-US" sz="1200" dirty="0" smtClean="0">
                <a:latin typeface="+mn-lt"/>
              </a:rPr>
              <a:t>All other material is</a:t>
            </a:r>
            <a:r>
              <a:rPr lang="en-GB" altLang="en-US" sz="1200" baseline="0" dirty="0" smtClean="0">
                <a:latin typeface="+mn-lt"/>
              </a:rPr>
              <a:t> </a:t>
            </a:r>
            <a:r>
              <a:rPr lang="en-US" sz="1200" kern="1200" dirty="0" smtClean="0">
                <a:solidFill>
                  <a:schemeClr val="tx1"/>
                </a:solidFill>
                <a:effectLst/>
                <a:latin typeface="+mn-lt"/>
                <a:ea typeface="+mn-ea"/>
                <a:cs typeface="+mn-cs"/>
              </a:rPr>
              <a:t>© </a:t>
            </a:r>
            <a:r>
              <a:rPr lang="en-GB" altLang="en-US" sz="1200" baseline="0" dirty="0" smtClean="0">
                <a:latin typeface="+mn-lt"/>
              </a:rPr>
              <a:t>Trustees for Methodist Church Purposes, 1999. </a:t>
            </a:r>
            <a:endParaRPr lang="en-GB" altLang="en-US" sz="1200" dirty="0" smtClean="0">
              <a:latin typeface="+mn-lt"/>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7475498-5885-4883-BBBE-58CCA2503A43}"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3155581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40) </a:t>
            </a:r>
            <a:r>
              <a:rPr lang="en-US" altLang="en-US" b="1" i="0" dirty="0" smtClean="0"/>
              <a:t>4</a:t>
            </a:r>
            <a:r>
              <a:rPr lang="en-US" altLang="en-US" b="1" i="0" baseline="0" dirty="0" smtClean="0"/>
              <a:t> </a:t>
            </a:r>
            <a:r>
              <a:rPr lang="en-US" sz="1200" kern="1200" dirty="0" smtClean="0">
                <a:solidFill>
                  <a:schemeClr val="tx1"/>
                </a:solidFill>
                <a:effectLst/>
                <a:latin typeface="+mn-lt"/>
                <a:ea typeface="+mn-ea"/>
                <a:cs typeface="+mn-cs"/>
              </a:rPr>
              <a:t>Prayer of adoration </a:t>
            </a:r>
          </a:p>
          <a:p>
            <a:r>
              <a:rPr lang="en-US" sz="1200" kern="1200" dirty="0" smtClean="0">
                <a:solidFill>
                  <a:schemeClr val="tx1"/>
                </a:solidFill>
                <a:effectLst/>
                <a:latin typeface="+mn-lt"/>
                <a:ea typeface="+mn-ea"/>
                <a:cs typeface="+mn-cs"/>
              </a:rPr>
              <a:t>EITHER</a:t>
            </a:r>
            <a:endParaRPr lang="en-GB" sz="1200" kern="1200" dirty="0" smtClean="0">
              <a:solidFill>
                <a:schemeClr val="tx1"/>
              </a:solidFill>
              <a:effectLst/>
              <a:latin typeface="+mn-lt"/>
              <a:ea typeface="+mn-ea"/>
              <a:cs typeface="+mn-cs"/>
            </a:endParaRPr>
          </a:p>
          <a:p>
            <a:pPr eaLnBrk="1" hangingPunct="1">
              <a:spcBef>
                <a:spcPct val="0"/>
              </a:spcBef>
            </a:pPr>
            <a:r>
              <a:rPr lang="en-US" altLang="en-US" b="1" dirty="0" smtClean="0"/>
              <a:t>A</a:t>
            </a:r>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3675759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40) </a:t>
            </a:r>
            <a:r>
              <a:rPr lang="en-US" altLang="en-US" b="1" i="0" dirty="0" smtClean="0"/>
              <a:t>4</a:t>
            </a:r>
            <a:r>
              <a:rPr lang="en-US" altLang="en-US" b="1" i="0" baseline="0" dirty="0" smtClean="0"/>
              <a:t> </a:t>
            </a:r>
            <a:r>
              <a:rPr lang="en-US" sz="1200" kern="1200" dirty="0" smtClean="0">
                <a:solidFill>
                  <a:schemeClr val="tx1"/>
                </a:solidFill>
                <a:effectLst/>
                <a:latin typeface="+mn-lt"/>
                <a:ea typeface="+mn-ea"/>
                <a:cs typeface="+mn-cs"/>
              </a:rPr>
              <a:t>Prayer of adoration </a:t>
            </a:r>
          </a:p>
          <a:p>
            <a:r>
              <a:rPr lang="en-US" sz="1200" kern="1200" dirty="0" smtClean="0">
                <a:solidFill>
                  <a:schemeClr val="tx1"/>
                </a:solidFill>
                <a:effectLst/>
                <a:latin typeface="+mn-lt"/>
                <a:ea typeface="+mn-ea"/>
                <a:cs typeface="+mn-cs"/>
              </a:rPr>
              <a:t>EITHER</a:t>
            </a:r>
            <a:endParaRPr lang="en-GB" sz="1200" kern="1200" dirty="0" smtClean="0">
              <a:solidFill>
                <a:schemeClr val="tx1"/>
              </a:solidFill>
              <a:effectLst/>
              <a:latin typeface="+mn-lt"/>
              <a:ea typeface="+mn-ea"/>
              <a:cs typeface="+mn-cs"/>
            </a:endParaRPr>
          </a:p>
          <a:p>
            <a:pPr eaLnBrk="1" hangingPunct="1">
              <a:spcBef>
                <a:spcPct val="0"/>
              </a:spcBef>
            </a:pPr>
            <a:r>
              <a:rPr lang="en-US" altLang="en-US" b="1" dirty="0" smtClean="0"/>
              <a:t>A</a:t>
            </a:r>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967326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40) </a:t>
            </a:r>
            <a:r>
              <a:rPr lang="en-US" altLang="en-US" b="1" i="0" dirty="0" smtClean="0"/>
              <a:t>4</a:t>
            </a:r>
            <a:r>
              <a:rPr lang="en-US" altLang="en-US" b="1" i="0" baseline="0" dirty="0" smtClean="0"/>
              <a:t> </a:t>
            </a:r>
            <a:r>
              <a:rPr lang="en-US" sz="1200" kern="1200" dirty="0" smtClean="0">
                <a:solidFill>
                  <a:schemeClr val="tx1"/>
                </a:solidFill>
                <a:effectLst/>
                <a:latin typeface="+mn-lt"/>
                <a:ea typeface="+mn-ea"/>
                <a:cs typeface="+mn-cs"/>
              </a:rPr>
              <a:t>Prayer of adoration </a:t>
            </a:r>
          </a:p>
          <a:p>
            <a:r>
              <a:rPr lang="en-GB" sz="1200" kern="1200" dirty="0" smtClean="0">
                <a:solidFill>
                  <a:schemeClr val="tx1"/>
                </a:solidFill>
                <a:effectLst/>
                <a:latin typeface="+mn-lt"/>
                <a:ea typeface="+mn-ea"/>
                <a:cs typeface="+mn-cs"/>
              </a:rPr>
              <a:t>OR</a:t>
            </a:r>
          </a:p>
          <a:p>
            <a:pPr eaLnBrk="1" hangingPunct="1">
              <a:spcBef>
                <a:spcPct val="0"/>
              </a:spcBef>
            </a:pPr>
            <a:r>
              <a:rPr lang="en-US" altLang="en-US" b="1" dirty="0" smtClean="0"/>
              <a:t>B</a:t>
            </a:r>
          </a:p>
          <a:p>
            <a:pPr eaLnBrk="1" hangingPunct="1">
              <a:spcBef>
                <a:spcPct val="0"/>
              </a:spcBef>
            </a:pPr>
            <a:endParaRPr lang="en-US" altLang="en-US" b="1" dirty="0" smtClean="0"/>
          </a:p>
          <a:p>
            <a:r>
              <a:rPr lang="en-US" sz="1200" kern="1200" dirty="0" smtClean="0">
                <a:solidFill>
                  <a:schemeClr val="tx1"/>
                </a:solidFill>
                <a:effectLst/>
                <a:latin typeface="+mn-lt"/>
                <a:ea typeface="+mn-ea"/>
                <a:cs typeface="+mn-cs"/>
              </a:rPr>
              <a:t>Prayer A* on page 39, prayer B* on pages 40f and prayer A* on page 41 are from </a:t>
            </a:r>
            <a:r>
              <a:rPr lang="en-US" sz="1200" b="1" kern="1200" dirty="0" smtClean="0">
                <a:solidFill>
                  <a:schemeClr val="tx1"/>
                </a:solidFill>
                <a:effectLst/>
                <a:latin typeface="+mn-lt"/>
                <a:ea typeface="+mn-ea"/>
                <a:cs typeface="+mn-cs"/>
              </a:rPr>
              <a:t>Uniting in Worship</a:t>
            </a:r>
            <a:r>
              <a:rPr lang="en-US" sz="1200" kern="1200" dirty="0" smtClean="0">
                <a:solidFill>
                  <a:schemeClr val="tx1"/>
                </a:solidFill>
                <a:effectLst/>
                <a:latin typeface="+mn-lt"/>
                <a:ea typeface="+mn-ea"/>
                <a:cs typeface="+mn-cs"/>
              </a:rPr>
              <a:t>, © 1988 The Uniting Church in Australia Assembly Commission on Liturgy.</a:t>
            </a:r>
            <a:endParaRPr lang="en-GB" sz="1200" kern="1200" dirty="0" smtClean="0">
              <a:solidFill>
                <a:schemeClr val="tx1"/>
              </a:solidFill>
              <a:effectLst/>
              <a:latin typeface="+mn-lt"/>
              <a:ea typeface="+mn-ea"/>
              <a:cs typeface="+mn-cs"/>
            </a:endParaRPr>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3493780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40) </a:t>
            </a:r>
            <a:r>
              <a:rPr lang="en-US" altLang="en-US" b="1" i="0" dirty="0" smtClean="0"/>
              <a:t>4</a:t>
            </a:r>
            <a:r>
              <a:rPr lang="en-US" altLang="en-US" b="1" i="0" baseline="0" dirty="0" smtClean="0"/>
              <a:t> </a:t>
            </a:r>
            <a:r>
              <a:rPr lang="en-US" sz="1200" kern="1200" dirty="0" smtClean="0">
                <a:solidFill>
                  <a:schemeClr val="tx1"/>
                </a:solidFill>
                <a:effectLst/>
                <a:latin typeface="+mn-lt"/>
                <a:ea typeface="+mn-ea"/>
                <a:cs typeface="+mn-cs"/>
              </a:rPr>
              <a:t>Prayer of adoration </a:t>
            </a:r>
          </a:p>
          <a:p>
            <a:r>
              <a:rPr lang="en-GB" sz="1200" kern="1200" dirty="0" smtClean="0">
                <a:solidFill>
                  <a:schemeClr val="tx1"/>
                </a:solidFill>
                <a:effectLst/>
                <a:latin typeface="+mn-lt"/>
                <a:ea typeface="+mn-ea"/>
                <a:cs typeface="+mn-cs"/>
              </a:rPr>
              <a:t>OR</a:t>
            </a:r>
          </a:p>
          <a:p>
            <a:pPr eaLnBrk="1" hangingPunct="1">
              <a:spcBef>
                <a:spcPct val="0"/>
              </a:spcBef>
            </a:pPr>
            <a:r>
              <a:rPr lang="en-US" altLang="en-US" b="1" dirty="0" smtClean="0"/>
              <a:t>B</a:t>
            </a:r>
          </a:p>
          <a:p>
            <a:pPr eaLnBrk="1" hangingPunct="1">
              <a:spcBef>
                <a:spcPct val="0"/>
              </a:spcBef>
            </a:pPr>
            <a:endParaRPr lang="en-US" altLang="en-US" b="1" dirty="0" smtClean="0"/>
          </a:p>
          <a:p>
            <a:pPr marL="0" marR="0" lvl="0" indent="0" algn="l" defTabSz="914400" rtl="0" eaLnBrk="1" fontAlgn="auto" latinLnBrk="0" hangingPunct="1">
              <a:lnSpc>
                <a:spcPct val="100000"/>
              </a:lnSpc>
              <a:spcBef>
                <a:spcPct val="0"/>
              </a:spcBef>
              <a:spcAft>
                <a:spcPts val="0"/>
              </a:spcAft>
              <a:buClrTx/>
              <a:buSzTx/>
              <a:buFontTx/>
              <a:buNone/>
              <a:tabLst/>
              <a:defRPr/>
            </a:pPr>
            <a:r>
              <a:rPr lang="en-US" sz="1200" kern="1200" dirty="0" smtClean="0">
                <a:solidFill>
                  <a:schemeClr val="tx1"/>
                </a:solidFill>
                <a:effectLst/>
                <a:latin typeface="+mn-lt"/>
                <a:ea typeface="+mn-ea"/>
                <a:cs typeface="+mn-cs"/>
              </a:rPr>
              <a:t>Prayer A* on page 39, prayer B* on pages 40f and prayer A* on page 41 are from </a:t>
            </a:r>
            <a:r>
              <a:rPr lang="en-US" sz="1200" b="1" kern="1200" dirty="0" smtClean="0">
                <a:solidFill>
                  <a:schemeClr val="tx1"/>
                </a:solidFill>
                <a:effectLst/>
                <a:latin typeface="+mn-lt"/>
                <a:ea typeface="+mn-ea"/>
                <a:cs typeface="+mn-cs"/>
              </a:rPr>
              <a:t>Uniting in Worship</a:t>
            </a:r>
            <a:r>
              <a:rPr lang="en-US" sz="1200" kern="1200" dirty="0" smtClean="0">
                <a:solidFill>
                  <a:schemeClr val="tx1"/>
                </a:solidFill>
                <a:effectLst/>
                <a:latin typeface="+mn-lt"/>
                <a:ea typeface="+mn-ea"/>
                <a:cs typeface="+mn-cs"/>
              </a:rPr>
              <a:t>, © 1988 The Uniting Church in Australia Assembly Commission on Liturgy.</a:t>
            </a:r>
            <a:endParaRPr lang="en-GB" sz="1200" kern="1200" dirty="0" smtClean="0">
              <a:solidFill>
                <a:schemeClr val="tx1"/>
              </a:solidFill>
              <a:effectLst/>
              <a:latin typeface="+mn-lt"/>
              <a:ea typeface="+mn-ea"/>
              <a:cs typeface="+mn-cs"/>
            </a:endParaRPr>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467109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40) </a:t>
            </a:r>
            <a:r>
              <a:rPr lang="en-US" altLang="en-US" b="1" i="0" dirty="0" smtClean="0"/>
              <a:t>4</a:t>
            </a:r>
            <a:r>
              <a:rPr lang="en-US" altLang="en-US" b="1" i="0" baseline="0" dirty="0" smtClean="0"/>
              <a:t> </a:t>
            </a:r>
            <a:r>
              <a:rPr lang="en-US" sz="1200" kern="1200" dirty="0" smtClean="0">
                <a:solidFill>
                  <a:schemeClr val="tx1"/>
                </a:solidFill>
                <a:effectLst/>
                <a:latin typeface="+mn-lt"/>
                <a:ea typeface="+mn-ea"/>
                <a:cs typeface="+mn-cs"/>
              </a:rPr>
              <a:t>Prayer of adoration </a:t>
            </a:r>
          </a:p>
          <a:p>
            <a:r>
              <a:rPr lang="en-GB" sz="1200" kern="1200" dirty="0" smtClean="0">
                <a:solidFill>
                  <a:schemeClr val="tx1"/>
                </a:solidFill>
                <a:effectLst/>
                <a:latin typeface="+mn-lt"/>
                <a:ea typeface="+mn-ea"/>
                <a:cs typeface="+mn-cs"/>
              </a:rPr>
              <a:t>OR</a:t>
            </a:r>
          </a:p>
          <a:p>
            <a:pPr eaLnBrk="1" hangingPunct="1">
              <a:spcBef>
                <a:spcPct val="0"/>
              </a:spcBef>
            </a:pPr>
            <a:r>
              <a:rPr lang="en-US" altLang="en-US" b="1" dirty="0" smtClean="0"/>
              <a:t>B</a:t>
            </a:r>
          </a:p>
          <a:p>
            <a:pPr eaLnBrk="1" hangingPunct="1">
              <a:spcBef>
                <a:spcPct val="0"/>
              </a:spcBef>
            </a:pPr>
            <a:endParaRPr lang="en-US" altLang="en-US" b="1" dirty="0" smtClean="0"/>
          </a:p>
          <a:p>
            <a:pPr marL="0" marR="0" lvl="0" indent="0" algn="l" defTabSz="914400" rtl="0" eaLnBrk="1" fontAlgn="auto" latinLnBrk="0" hangingPunct="1">
              <a:lnSpc>
                <a:spcPct val="100000"/>
              </a:lnSpc>
              <a:spcBef>
                <a:spcPct val="0"/>
              </a:spcBef>
              <a:spcAft>
                <a:spcPts val="0"/>
              </a:spcAft>
              <a:buClrTx/>
              <a:buSzTx/>
              <a:buFontTx/>
              <a:buNone/>
              <a:tabLst/>
              <a:defRPr/>
            </a:pPr>
            <a:r>
              <a:rPr lang="en-US" sz="1200" kern="1200" dirty="0" smtClean="0">
                <a:solidFill>
                  <a:schemeClr val="tx1"/>
                </a:solidFill>
                <a:effectLst/>
                <a:latin typeface="+mn-lt"/>
                <a:ea typeface="+mn-ea"/>
                <a:cs typeface="+mn-cs"/>
              </a:rPr>
              <a:t>Prayer A* on page 39, prayer B* on pages 40f and prayer A* on page 41 are from </a:t>
            </a:r>
            <a:r>
              <a:rPr lang="en-US" sz="1200" b="1" kern="1200" dirty="0" smtClean="0">
                <a:solidFill>
                  <a:schemeClr val="tx1"/>
                </a:solidFill>
                <a:effectLst/>
                <a:latin typeface="+mn-lt"/>
                <a:ea typeface="+mn-ea"/>
                <a:cs typeface="+mn-cs"/>
              </a:rPr>
              <a:t>Uniting in Worship</a:t>
            </a:r>
            <a:r>
              <a:rPr lang="en-US" sz="1200" kern="1200" dirty="0" smtClean="0">
                <a:solidFill>
                  <a:schemeClr val="tx1"/>
                </a:solidFill>
                <a:effectLst/>
                <a:latin typeface="+mn-lt"/>
                <a:ea typeface="+mn-ea"/>
                <a:cs typeface="+mn-cs"/>
              </a:rPr>
              <a:t>, © 1988 The Uniting Church in Australia Assembly Commission on Liturgy.</a:t>
            </a:r>
            <a:endParaRPr lang="en-GB" sz="1200" kern="1200" dirty="0" smtClean="0">
              <a:solidFill>
                <a:schemeClr val="tx1"/>
              </a:solidFill>
              <a:effectLst/>
              <a:latin typeface="+mn-lt"/>
              <a:ea typeface="+mn-ea"/>
              <a:cs typeface="+mn-cs"/>
            </a:endParaRPr>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3750445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41) </a:t>
            </a:r>
            <a:r>
              <a:rPr lang="en-US" altLang="en-US" b="1" i="0" dirty="0" smtClean="0"/>
              <a:t>5</a:t>
            </a:r>
            <a:r>
              <a:rPr lang="en-GB" altLang="en-US" sz="1200" b="1" i="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collect of the day or another suitable prayer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6 </a:t>
            </a:r>
            <a:r>
              <a:rPr lang="en-US" sz="1200" kern="1200" dirty="0" smtClean="0">
                <a:solidFill>
                  <a:schemeClr val="tx1"/>
                </a:solidFill>
                <a:effectLst/>
                <a:latin typeface="+mn-lt"/>
                <a:ea typeface="+mn-ea"/>
                <a:cs typeface="+mn-cs"/>
              </a:rPr>
              <a:t>The Lord’s Prayer may be said here or at no. 16.</a:t>
            </a:r>
            <a:endParaRPr lang="en-GB" sz="1200" kern="1200" dirty="0" smtClean="0">
              <a:solidFill>
                <a:schemeClr val="tx1"/>
              </a:solidFill>
              <a:effectLst/>
              <a:latin typeface="+mn-lt"/>
              <a:ea typeface="+mn-ea"/>
              <a:cs typeface="+mn-cs"/>
            </a:endParaRPr>
          </a:p>
          <a:p>
            <a:pPr lvl="0"/>
            <a:endParaRPr lang="en-GB" sz="1200" b="1"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484662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41) </a:t>
            </a:r>
            <a:r>
              <a:rPr lang="en-US" altLang="en-US" b="1" i="0" dirty="0" smtClean="0"/>
              <a:t>7</a:t>
            </a:r>
            <a:r>
              <a:rPr lang="en-GB" altLang="en-US" sz="1200" b="1" i="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Hymn or song or canticle of praise</a:t>
            </a:r>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9128924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41)</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382775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41)</a:t>
            </a:r>
            <a:r>
              <a:rPr lang="en-US" altLang="en-US" b="1" i="1" dirty="0" smtClean="0"/>
              <a:t> </a:t>
            </a:r>
            <a:r>
              <a:rPr lang="en-US" altLang="en-US" b="1" i="0" dirty="0" smtClean="0"/>
              <a:t>8</a:t>
            </a:r>
            <a:r>
              <a:rPr lang="en-US" altLang="en-US" b="1" i="0" baseline="0" dirty="0" smtClean="0"/>
              <a:t> </a:t>
            </a:r>
            <a:r>
              <a:rPr lang="en-US" sz="1200" kern="1200" dirty="0" smtClean="0">
                <a:solidFill>
                  <a:schemeClr val="tx1"/>
                </a:solidFill>
                <a:effectLst/>
                <a:latin typeface="+mn-lt"/>
                <a:ea typeface="+mn-ea"/>
                <a:cs typeface="+mn-cs"/>
              </a:rPr>
              <a:t>Two or three readings from scripture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After each reading, the reader may say:</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Thanks be to God.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and the people may respond: </a:t>
            </a:r>
            <a:r>
              <a:rPr lang="en-US" sz="1200" b="1" kern="1200" dirty="0" smtClean="0">
                <a:solidFill>
                  <a:schemeClr val="tx1"/>
                </a:solidFill>
                <a:effectLst/>
                <a:latin typeface="+mn-lt"/>
                <a:ea typeface="+mn-ea"/>
                <a:cs typeface="+mn-cs"/>
              </a:rPr>
              <a:t>Amen.</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There may be psalms, canticles, hymns or periods of silence between the readings.</a:t>
            </a:r>
            <a:endParaRPr lang="en-GB" sz="1200" kern="1200" dirty="0" smtClean="0">
              <a:solidFill>
                <a:schemeClr val="tx1"/>
              </a:solidFill>
              <a:effectLst/>
              <a:latin typeface="+mn-lt"/>
              <a:ea typeface="+mn-ea"/>
              <a:cs typeface="+mn-cs"/>
            </a:endParaRPr>
          </a:p>
          <a:p>
            <a:endParaRPr lang="en-GB" altLang="en-US" dirty="0" smtClean="0"/>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6685117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41)</a:t>
            </a:r>
            <a:r>
              <a:rPr lang="en-US" altLang="en-US" b="1" i="1" dirty="0" smtClean="0"/>
              <a:t> </a:t>
            </a:r>
            <a:r>
              <a:rPr lang="en-US" altLang="en-US" b="1" i="0" dirty="0" smtClean="0"/>
              <a:t>9</a:t>
            </a:r>
            <a:endParaRPr lang="en-GB" altLang="en-US" dirty="0" smtClean="0"/>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9302644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z="1200" kern="1200" dirty="0">
              <a:solidFill>
                <a:schemeClr val="tx1"/>
              </a:solidFill>
              <a:effectLst/>
              <a:latin typeface="+mn-lt"/>
              <a:ea typeface="+mn-ea"/>
              <a:cs typeface="+mn-cs"/>
            </a:endParaRPr>
          </a:p>
        </p:txBody>
      </p:sp>
      <p:sp>
        <p:nvSpPr>
          <p:cNvPr id="2150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2587367E-FB66-4F56-869F-FFEA60283782}"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9266110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41)</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1569786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41)</a:t>
            </a:r>
            <a:r>
              <a:rPr lang="en-US" altLang="en-US" b="1" i="1" dirty="0" smtClean="0"/>
              <a:t> </a:t>
            </a:r>
            <a:r>
              <a:rPr lang="en-US" altLang="en-US" b="1" i="0" dirty="0" smtClean="0"/>
              <a:t>10 </a:t>
            </a:r>
            <a:r>
              <a:rPr lang="en-US" sz="1200" kern="1200" dirty="0" smtClean="0">
                <a:solidFill>
                  <a:schemeClr val="tx1"/>
                </a:solidFill>
                <a:effectLst/>
                <a:latin typeface="+mn-lt"/>
                <a:ea typeface="+mn-ea"/>
                <a:cs typeface="+mn-cs"/>
              </a:rPr>
              <a:t>Prayer of confession and declaration of forgiveness EITHER</a:t>
            </a:r>
            <a:endParaRPr lang="en-GB" sz="1200" kern="1200" dirty="0" smtClean="0">
              <a:solidFill>
                <a:schemeClr val="tx1"/>
              </a:solidFill>
              <a:effectLst/>
              <a:latin typeface="+mn-lt"/>
              <a:ea typeface="+mn-ea"/>
              <a:cs typeface="+mn-cs"/>
            </a:endParaRPr>
          </a:p>
          <a:p>
            <a:r>
              <a:rPr lang="en-US" altLang="en-US" b="1" dirty="0" smtClean="0"/>
              <a:t>A</a:t>
            </a:r>
          </a:p>
          <a:p>
            <a:endParaRPr lang="en-US" alt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Prayer A* on page 39, prayer B* on pages 40f and prayer A* on page 41 are from </a:t>
            </a:r>
            <a:r>
              <a:rPr lang="en-US" sz="1200" b="1" kern="1200" dirty="0" smtClean="0">
                <a:solidFill>
                  <a:schemeClr val="tx1"/>
                </a:solidFill>
                <a:effectLst/>
                <a:latin typeface="+mn-lt"/>
                <a:ea typeface="+mn-ea"/>
                <a:cs typeface="+mn-cs"/>
              </a:rPr>
              <a:t>Uniting in Worship</a:t>
            </a:r>
            <a:r>
              <a:rPr lang="en-US" sz="1200" kern="1200" dirty="0" smtClean="0">
                <a:solidFill>
                  <a:schemeClr val="tx1"/>
                </a:solidFill>
                <a:effectLst/>
                <a:latin typeface="+mn-lt"/>
                <a:ea typeface="+mn-ea"/>
                <a:cs typeface="+mn-cs"/>
              </a:rPr>
              <a:t>, © 1988 The Uniting Church in Australia Assembly Commission on Liturgy.</a:t>
            </a:r>
            <a:endParaRPr lang="en-GB" sz="1200" kern="1200" dirty="0" smtClean="0">
              <a:solidFill>
                <a:schemeClr val="tx1"/>
              </a:solidFill>
              <a:effectLst/>
              <a:latin typeface="+mn-lt"/>
              <a:ea typeface="+mn-ea"/>
              <a:cs typeface="+mn-cs"/>
            </a:endParaRPr>
          </a:p>
          <a:p>
            <a:endParaRPr lang="en-US" altLang="en-US" b="1"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7753104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41)</a:t>
            </a:r>
            <a:r>
              <a:rPr lang="en-US" altLang="en-US" b="1" i="1" dirty="0" smtClean="0"/>
              <a:t> </a:t>
            </a:r>
            <a:r>
              <a:rPr lang="en-US" altLang="en-US" b="1" i="0" dirty="0" smtClean="0"/>
              <a:t>10 </a:t>
            </a:r>
            <a:r>
              <a:rPr lang="en-US" sz="1200" kern="1200" dirty="0" smtClean="0">
                <a:solidFill>
                  <a:schemeClr val="tx1"/>
                </a:solidFill>
                <a:effectLst/>
                <a:latin typeface="+mn-lt"/>
                <a:ea typeface="+mn-ea"/>
                <a:cs typeface="+mn-cs"/>
              </a:rPr>
              <a:t>Prayer of confession and declaration of forgiveness EITHER</a:t>
            </a:r>
            <a:endParaRPr lang="en-GB" sz="1200" kern="1200" dirty="0" smtClean="0">
              <a:solidFill>
                <a:schemeClr val="tx1"/>
              </a:solidFill>
              <a:effectLst/>
              <a:latin typeface="+mn-lt"/>
              <a:ea typeface="+mn-ea"/>
              <a:cs typeface="+mn-cs"/>
            </a:endParaRPr>
          </a:p>
          <a:p>
            <a:r>
              <a:rPr lang="en-US" altLang="en-US" b="1" dirty="0" smtClean="0"/>
              <a:t>A</a:t>
            </a:r>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5224543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42)</a:t>
            </a:r>
            <a:r>
              <a:rPr lang="en-US" altLang="en-US" b="1" i="1" dirty="0" smtClean="0"/>
              <a:t> </a:t>
            </a:r>
            <a:r>
              <a:rPr lang="en-US" altLang="en-US" b="1" i="0" dirty="0" smtClean="0"/>
              <a:t>10 </a:t>
            </a:r>
            <a:r>
              <a:rPr lang="en-US" sz="1200" kern="1200" dirty="0" smtClean="0">
                <a:solidFill>
                  <a:schemeClr val="tx1"/>
                </a:solidFill>
                <a:effectLst/>
                <a:latin typeface="+mn-lt"/>
                <a:ea typeface="+mn-ea"/>
                <a:cs typeface="+mn-cs"/>
              </a:rPr>
              <a:t>Prayer of confession and declaration of forgiveness </a:t>
            </a:r>
          </a:p>
          <a:p>
            <a:pPr lvl="0"/>
            <a:r>
              <a:rPr lang="en-GB" sz="1200" kern="1200" dirty="0" smtClean="0">
                <a:solidFill>
                  <a:schemeClr val="tx1"/>
                </a:solidFill>
                <a:effectLst/>
                <a:latin typeface="+mn-lt"/>
                <a:ea typeface="+mn-ea"/>
                <a:cs typeface="+mn-cs"/>
              </a:rPr>
              <a:t>OR</a:t>
            </a:r>
          </a:p>
          <a:p>
            <a:r>
              <a:rPr lang="en-US" altLang="en-US" b="1" dirty="0" smtClean="0"/>
              <a:t>B</a:t>
            </a:r>
          </a:p>
          <a:p>
            <a:endParaRPr lang="en-US" alt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structure and some of the text of prayer B on page 42 were inspired by a prayer in </a:t>
            </a:r>
            <a:r>
              <a:rPr lang="en-US" sz="1200" b="1" kern="1200" dirty="0" smtClean="0">
                <a:solidFill>
                  <a:schemeClr val="tx1"/>
                </a:solidFill>
                <a:effectLst/>
                <a:latin typeface="+mn-lt"/>
                <a:ea typeface="+mn-ea"/>
                <a:cs typeface="+mn-cs"/>
              </a:rPr>
              <a:t>The Iona Community Worship Book</a:t>
            </a:r>
            <a:r>
              <a:rPr lang="en-US" sz="1200" kern="1200" dirty="0" smtClean="0">
                <a:solidFill>
                  <a:schemeClr val="tx1"/>
                </a:solidFill>
                <a:effectLst/>
                <a:latin typeface="+mn-lt"/>
                <a:ea typeface="+mn-ea"/>
                <a:cs typeface="+mn-cs"/>
              </a:rPr>
              <a:t>, © 1991 Wild Goose Publications.</a:t>
            </a:r>
            <a:endParaRPr lang="en-GB" sz="1200" kern="1200" dirty="0" smtClean="0">
              <a:solidFill>
                <a:schemeClr val="tx1"/>
              </a:solidFill>
              <a:effectLst/>
              <a:latin typeface="+mn-lt"/>
              <a:ea typeface="+mn-ea"/>
              <a:cs typeface="+mn-cs"/>
            </a:endParaRPr>
          </a:p>
          <a:p>
            <a:endParaRPr lang="en-US" altLang="en-US" b="1"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3074843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42)</a:t>
            </a:r>
            <a:r>
              <a:rPr lang="en-US" altLang="en-US" b="1" i="1" dirty="0" smtClean="0"/>
              <a:t> </a:t>
            </a:r>
            <a:r>
              <a:rPr lang="en-US" altLang="en-US" b="1" i="0" dirty="0" smtClean="0"/>
              <a:t>10 </a:t>
            </a:r>
            <a:r>
              <a:rPr lang="en-US" sz="1200" kern="1200" dirty="0" smtClean="0">
                <a:solidFill>
                  <a:schemeClr val="tx1"/>
                </a:solidFill>
                <a:effectLst/>
                <a:latin typeface="+mn-lt"/>
                <a:ea typeface="+mn-ea"/>
                <a:cs typeface="+mn-cs"/>
              </a:rPr>
              <a:t>Prayer of confession and declaration of forgiveness </a:t>
            </a:r>
          </a:p>
          <a:p>
            <a:pPr lvl="0"/>
            <a:r>
              <a:rPr lang="en-GB" sz="1200" kern="1200" dirty="0" smtClean="0">
                <a:solidFill>
                  <a:schemeClr val="tx1"/>
                </a:solidFill>
                <a:effectLst/>
                <a:latin typeface="+mn-lt"/>
                <a:ea typeface="+mn-ea"/>
                <a:cs typeface="+mn-cs"/>
              </a:rPr>
              <a:t>OR</a:t>
            </a:r>
          </a:p>
          <a:p>
            <a:r>
              <a:rPr lang="en-US" altLang="en-US" b="1" dirty="0" smtClean="0"/>
              <a:t>B</a:t>
            </a:r>
          </a:p>
          <a:p>
            <a:endParaRPr lang="en-US" alt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structure and some of the text of prayer B on page 42 were inspired by a prayer in </a:t>
            </a:r>
            <a:r>
              <a:rPr lang="en-US" sz="1200" b="1" kern="1200" dirty="0" smtClean="0">
                <a:solidFill>
                  <a:schemeClr val="tx1"/>
                </a:solidFill>
                <a:effectLst/>
                <a:latin typeface="+mn-lt"/>
                <a:ea typeface="+mn-ea"/>
                <a:cs typeface="+mn-cs"/>
              </a:rPr>
              <a:t>The Iona Community Worship Book</a:t>
            </a:r>
            <a:r>
              <a:rPr lang="en-US" sz="1200" kern="1200" dirty="0" smtClean="0">
                <a:solidFill>
                  <a:schemeClr val="tx1"/>
                </a:solidFill>
                <a:effectLst/>
                <a:latin typeface="+mn-lt"/>
                <a:ea typeface="+mn-ea"/>
                <a:cs typeface="+mn-cs"/>
              </a:rPr>
              <a:t>, © 1991 Wild Goose Publications.</a:t>
            </a:r>
            <a:endParaRPr lang="en-GB" sz="1200" kern="1200" dirty="0" smtClean="0">
              <a:solidFill>
                <a:schemeClr val="tx1"/>
              </a:solidFill>
              <a:effectLst/>
              <a:latin typeface="+mn-lt"/>
              <a:ea typeface="+mn-ea"/>
              <a:cs typeface="+mn-cs"/>
            </a:endParaRPr>
          </a:p>
          <a:p>
            <a:endParaRPr lang="en-US" altLang="en-US" b="1"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501334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42)</a:t>
            </a:r>
            <a:r>
              <a:rPr lang="en-US" altLang="en-US" b="1" i="1" dirty="0" smtClean="0"/>
              <a:t> </a:t>
            </a:r>
            <a:r>
              <a:rPr lang="en-US" altLang="en-US" b="1" i="0" dirty="0" smtClean="0"/>
              <a:t>10 </a:t>
            </a:r>
            <a:r>
              <a:rPr lang="en-US" sz="1200" kern="1200" dirty="0" smtClean="0">
                <a:solidFill>
                  <a:schemeClr val="tx1"/>
                </a:solidFill>
                <a:effectLst/>
                <a:latin typeface="+mn-lt"/>
                <a:ea typeface="+mn-ea"/>
                <a:cs typeface="+mn-cs"/>
              </a:rPr>
              <a:t>Prayer of confession and declaration of forgiveness </a:t>
            </a:r>
          </a:p>
          <a:p>
            <a:pPr lvl="0"/>
            <a:r>
              <a:rPr lang="en-GB" sz="1200" kern="1200" dirty="0" smtClean="0">
                <a:solidFill>
                  <a:schemeClr val="tx1"/>
                </a:solidFill>
                <a:effectLst/>
                <a:latin typeface="+mn-lt"/>
                <a:ea typeface="+mn-ea"/>
                <a:cs typeface="+mn-cs"/>
              </a:rPr>
              <a:t>OR</a:t>
            </a:r>
          </a:p>
          <a:p>
            <a:r>
              <a:rPr lang="en-US" altLang="en-US" b="1" dirty="0" smtClean="0"/>
              <a:t>B</a:t>
            </a:r>
          </a:p>
          <a:p>
            <a:endParaRPr lang="en-US" alt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structure and some of the text of prayer B on page 42 were inspired by a prayer in </a:t>
            </a:r>
            <a:r>
              <a:rPr lang="en-US" sz="1200" b="1" kern="1200" dirty="0" smtClean="0">
                <a:solidFill>
                  <a:schemeClr val="tx1"/>
                </a:solidFill>
                <a:effectLst/>
                <a:latin typeface="+mn-lt"/>
                <a:ea typeface="+mn-ea"/>
                <a:cs typeface="+mn-cs"/>
              </a:rPr>
              <a:t>The Iona Community Worship Book</a:t>
            </a:r>
            <a:r>
              <a:rPr lang="en-US" sz="1200" kern="1200" dirty="0" smtClean="0">
                <a:solidFill>
                  <a:schemeClr val="tx1"/>
                </a:solidFill>
                <a:effectLst/>
                <a:latin typeface="+mn-lt"/>
                <a:ea typeface="+mn-ea"/>
                <a:cs typeface="+mn-cs"/>
              </a:rPr>
              <a:t>, © 1991 Wild Goose Publications.</a:t>
            </a:r>
            <a:endParaRPr lang="en-GB" sz="1200" kern="1200" dirty="0" smtClean="0">
              <a:solidFill>
                <a:schemeClr val="tx1"/>
              </a:solidFill>
              <a:effectLst/>
              <a:latin typeface="+mn-lt"/>
              <a:ea typeface="+mn-ea"/>
              <a:cs typeface="+mn-cs"/>
            </a:endParaRPr>
          </a:p>
          <a:p>
            <a:endParaRPr lang="en-US" altLang="en-US" b="1"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3213085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43)</a:t>
            </a:r>
            <a:r>
              <a:rPr lang="en-US" altLang="en-US" b="1" i="1" dirty="0" smtClean="0"/>
              <a:t> </a:t>
            </a:r>
            <a:r>
              <a:rPr lang="en-US" altLang="en-US" b="1" i="0" dirty="0" smtClean="0"/>
              <a:t>11</a:t>
            </a:r>
            <a:r>
              <a:rPr lang="en-GB" altLang="en-US" b="1" dirty="0" smtClean="0"/>
              <a:t> </a:t>
            </a:r>
            <a:r>
              <a:rPr lang="en-GB" altLang="en-US" sz="1200" b="0" i="0" kern="1200" dirty="0" smtClean="0">
                <a:solidFill>
                  <a:schemeClr val="tx1"/>
                </a:solidFill>
                <a:effectLst/>
                <a:latin typeface="+mn-lt"/>
                <a:ea typeface="+mn-ea"/>
                <a:cs typeface="+mn-cs"/>
              </a:rPr>
              <a:t>The Peace</a:t>
            </a:r>
          </a:p>
          <a:p>
            <a:pPr lvl="0"/>
            <a:r>
              <a:rPr lang="en-GB" altLang="en-US" sz="1200" b="0" i="0" kern="1200" dirty="0" smtClean="0">
                <a:solidFill>
                  <a:schemeClr val="tx1"/>
                </a:solidFill>
                <a:effectLst/>
                <a:latin typeface="+mn-lt"/>
                <a:ea typeface="+mn-ea"/>
                <a:cs typeface="+mn-cs"/>
              </a:rPr>
              <a:t>All stand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C00000"/>
                </a:solidFill>
                <a:latin typeface="+mn-lt"/>
              </a:rPr>
              <a:t>The people may greet one another in the name of Christ.</a:t>
            </a:r>
            <a:endParaRPr lang="en-GB" sz="1200" dirty="0" smtClean="0">
              <a:solidFill>
                <a:srgbClr val="C00000"/>
              </a:solidFill>
              <a:latin typeface="+mn-lt"/>
            </a:endParaRPr>
          </a:p>
          <a:p>
            <a:pPr lvl="0"/>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0806312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43)</a:t>
            </a:r>
            <a:r>
              <a:rPr lang="en-US" altLang="en-US" b="1" i="1" dirty="0" smtClean="0"/>
              <a:t> </a:t>
            </a:r>
            <a:r>
              <a:rPr lang="en-US" altLang="en-US" b="1" i="0" dirty="0" smtClean="0"/>
              <a:t>12</a:t>
            </a:r>
            <a:r>
              <a:rPr lang="en-GB" altLang="en-US" b="1" dirty="0" smtClean="0"/>
              <a:t> </a:t>
            </a:r>
            <a:r>
              <a:rPr lang="en-US" sz="1200" kern="1200" dirty="0" smtClean="0">
                <a:solidFill>
                  <a:schemeClr val="tx1"/>
                </a:solidFill>
                <a:effectLst/>
                <a:latin typeface="+mn-lt"/>
                <a:ea typeface="+mn-ea"/>
                <a:cs typeface="+mn-cs"/>
              </a:rPr>
              <a:t>Offering and prayer of dedication </a:t>
            </a:r>
          </a:p>
          <a:p>
            <a:pPr lvl="0"/>
            <a:r>
              <a:rPr lang="en-US" sz="1200" kern="1200" dirty="0" smtClean="0">
                <a:solidFill>
                  <a:schemeClr val="tx1"/>
                </a:solidFill>
                <a:effectLst/>
                <a:latin typeface="+mn-lt"/>
                <a:ea typeface="+mn-ea"/>
                <a:cs typeface="+mn-cs"/>
              </a:rPr>
              <a:t>The gifts of the people are presented. </a:t>
            </a:r>
          </a:p>
          <a:p>
            <a:pPr lvl="0"/>
            <a:r>
              <a:rPr lang="en-US" sz="1200" kern="1200" dirty="0" smtClean="0">
                <a:solidFill>
                  <a:schemeClr val="tx1"/>
                </a:solidFill>
                <a:effectLst/>
                <a:latin typeface="+mn-lt"/>
                <a:ea typeface="+mn-ea"/>
                <a:cs typeface="+mn-cs"/>
              </a:rPr>
              <a:t>EITHER</a:t>
            </a:r>
            <a:endParaRPr lang="en-GB" sz="1200" kern="1200" dirty="0" smtClean="0">
              <a:solidFill>
                <a:schemeClr val="tx1"/>
              </a:solidFill>
              <a:effectLst/>
              <a:latin typeface="+mn-lt"/>
              <a:ea typeface="+mn-ea"/>
              <a:cs typeface="+mn-cs"/>
            </a:endParaRPr>
          </a:p>
          <a:p>
            <a:pPr lvl="0"/>
            <a:r>
              <a:rPr lang="en-US" altLang="en-US" b="1" dirty="0" smtClean="0"/>
              <a:t>A</a:t>
            </a:r>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4825884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43)</a:t>
            </a:r>
            <a:r>
              <a:rPr lang="en-US" altLang="en-US" b="1" i="1" dirty="0" smtClean="0"/>
              <a:t> </a:t>
            </a:r>
            <a:r>
              <a:rPr lang="en-US" altLang="en-US" b="1" i="0" dirty="0" smtClean="0"/>
              <a:t>12</a:t>
            </a:r>
            <a:r>
              <a:rPr lang="en-GB" altLang="en-US" b="1" dirty="0" smtClean="0"/>
              <a:t> </a:t>
            </a:r>
            <a:r>
              <a:rPr lang="en-US" sz="1200" kern="1200" dirty="0" smtClean="0">
                <a:solidFill>
                  <a:schemeClr val="tx1"/>
                </a:solidFill>
                <a:effectLst/>
                <a:latin typeface="+mn-lt"/>
                <a:ea typeface="+mn-ea"/>
                <a:cs typeface="+mn-cs"/>
              </a:rPr>
              <a:t>Offering and prayer of dedication </a:t>
            </a:r>
          </a:p>
          <a:p>
            <a:pPr lvl="0"/>
            <a:r>
              <a:rPr lang="en-US" sz="1200" kern="1200" dirty="0" smtClean="0">
                <a:solidFill>
                  <a:schemeClr val="tx1"/>
                </a:solidFill>
                <a:effectLst/>
                <a:latin typeface="+mn-lt"/>
                <a:ea typeface="+mn-ea"/>
                <a:cs typeface="+mn-cs"/>
              </a:rPr>
              <a:t>The gifts of the people are presented. </a:t>
            </a:r>
          </a:p>
          <a:p>
            <a:pPr lvl="0"/>
            <a:r>
              <a:rPr lang="en-GB" sz="1200" kern="1200" dirty="0" smtClean="0">
                <a:solidFill>
                  <a:schemeClr val="tx1"/>
                </a:solidFill>
                <a:effectLst/>
                <a:latin typeface="+mn-lt"/>
                <a:ea typeface="+mn-ea"/>
                <a:cs typeface="+mn-cs"/>
              </a:rPr>
              <a:t>OR</a:t>
            </a:r>
          </a:p>
          <a:p>
            <a:pPr lvl="0"/>
            <a:r>
              <a:rPr lang="en-US" altLang="en-US" b="1" dirty="0" smtClean="0"/>
              <a:t>B</a:t>
            </a:r>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3328765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43)</a:t>
            </a:r>
            <a:r>
              <a:rPr lang="en-US" altLang="en-US" b="1" i="1" dirty="0" smtClean="0"/>
              <a:t> </a:t>
            </a:r>
            <a:r>
              <a:rPr lang="en-US" altLang="en-US" b="1" i="0" dirty="0" smtClean="0"/>
              <a:t>13</a:t>
            </a:r>
            <a:endParaRPr lang="en-GB" altLang="en-US" dirty="0" smtClean="0"/>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688211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39)</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90763452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44)</a:t>
            </a:r>
            <a:r>
              <a:rPr lang="en-US" altLang="en-US" b="1" i="1" dirty="0" smtClean="0"/>
              <a:t> </a:t>
            </a:r>
            <a:r>
              <a:rPr lang="en-US" altLang="en-US" b="1" i="0" dirty="0" smtClean="0"/>
              <a:t>14</a:t>
            </a:r>
            <a:r>
              <a:rPr lang="en-GB" altLang="en-US" b="1" dirty="0" smtClean="0"/>
              <a:t> </a:t>
            </a:r>
            <a:r>
              <a:rPr lang="en-GB" altLang="en-US" sz="1200" b="0" i="0" kern="1200" dirty="0" smtClean="0">
                <a:solidFill>
                  <a:schemeClr val="tx1"/>
                </a:solidFill>
                <a:effectLst/>
                <a:latin typeface="+mn-lt"/>
                <a:ea typeface="+mn-ea"/>
                <a:cs typeface="+mn-cs"/>
              </a:rPr>
              <a:t>Prayers</a:t>
            </a:r>
            <a:r>
              <a:rPr lang="en-GB" altLang="en-US" sz="1200" b="0" i="0" kern="1200" baseline="0" dirty="0" smtClean="0">
                <a:solidFill>
                  <a:schemeClr val="tx1"/>
                </a:solidFill>
                <a:effectLst/>
                <a:latin typeface="+mn-lt"/>
                <a:ea typeface="+mn-ea"/>
                <a:cs typeface="+mn-cs"/>
              </a:rPr>
              <a:t> of thanksgiving.</a:t>
            </a:r>
          </a:p>
          <a:p>
            <a:pPr lvl="0"/>
            <a:r>
              <a:rPr lang="en-GB" sz="1200" b="0" i="0" kern="1200" baseline="0" dirty="0" smtClean="0">
                <a:solidFill>
                  <a:schemeClr val="tx1"/>
                </a:solidFill>
                <a:effectLst/>
                <a:latin typeface="+mn-lt"/>
                <a:ea typeface="+mn-ea"/>
                <a:cs typeface="+mn-cs"/>
              </a:rPr>
              <a:t>EITHER</a:t>
            </a:r>
          </a:p>
          <a:p>
            <a:pPr lvl="0"/>
            <a:r>
              <a:rPr lang="en-GB" sz="1200" b="1" i="0" kern="1200" baseline="0" dirty="0" smtClean="0">
                <a:solidFill>
                  <a:schemeClr val="tx1"/>
                </a:solidFill>
                <a:effectLst/>
                <a:latin typeface="+mn-lt"/>
                <a:ea typeface="+mn-ea"/>
                <a:cs typeface="+mn-cs"/>
              </a:rPr>
              <a:t>A</a:t>
            </a:r>
            <a:endParaRPr lang="en-GB" sz="1200" b="1" kern="1200" dirty="0" smtClean="0">
              <a:solidFill>
                <a:schemeClr val="tx1"/>
              </a:solidFill>
              <a:effectLst/>
              <a:latin typeface="+mn-lt"/>
              <a:ea typeface="+mn-ea"/>
              <a:cs typeface="+mn-cs"/>
            </a:endParaRPr>
          </a:p>
          <a:p>
            <a:endParaRPr lang="en-US" altLang="en-US" dirty="0" smtClean="0"/>
          </a:p>
          <a:p>
            <a:r>
              <a:rPr lang="en-US" sz="1200" kern="1200" dirty="0" smtClean="0">
                <a:solidFill>
                  <a:schemeClr val="tx1"/>
                </a:solidFill>
                <a:effectLst/>
                <a:latin typeface="+mn-lt"/>
                <a:ea typeface="+mn-ea"/>
                <a:cs typeface="+mn-cs"/>
              </a:rPr>
              <a:t>Prayer A on page 44 is from the </a:t>
            </a:r>
            <a:r>
              <a:rPr lang="en-US" sz="1200" b="1" kern="1200" dirty="0" smtClean="0">
                <a:solidFill>
                  <a:schemeClr val="tx1"/>
                </a:solidFill>
                <a:effectLst/>
                <a:latin typeface="+mn-lt"/>
                <a:ea typeface="+mn-ea"/>
                <a:cs typeface="+mn-cs"/>
              </a:rPr>
              <a:t>Supplemental Liturgical Resource No.1</a:t>
            </a:r>
            <a:r>
              <a:rPr lang="en-US" sz="1200" kern="1200" dirty="0" smtClean="0">
                <a:solidFill>
                  <a:schemeClr val="tx1"/>
                </a:solidFill>
                <a:effectLst/>
                <a:latin typeface="+mn-lt"/>
                <a:ea typeface="+mn-ea"/>
                <a:cs typeface="+mn-cs"/>
              </a:rPr>
              <a:t>, © The Presbyterian Church (USA).</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3873634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44)</a:t>
            </a:r>
            <a:r>
              <a:rPr lang="en-US" altLang="en-US" b="1" i="1" dirty="0" smtClean="0"/>
              <a:t> </a:t>
            </a:r>
            <a:r>
              <a:rPr lang="en-US" altLang="en-US" b="1" i="0" dirty="0" smtClean="0"/>
              <a:t>14</a:t>
            </a:r>
            <a:r>
              <a:rPr lang="en-GB" altLang="en-US" b="1" dirty="0" smtClean="0"/>
              <a:t> </a:t>
            </a:r>
            <a:r>
              <a:rPr lang="en-GB" altLang="en-US" sz="1200" b="0" i="0" kern="1200" dirty="0" smtClean="0">
                <a:solidFill>
                  <a:schemeClr val="tx1"/>
                </a:solidFill>
                <a:effectLst/>
                <a:latin typeface="+mn-lt"/>
                <a:ea typeface="+mn-ea"/>
                <a:cs typeface="+mn-cs"/>
              </a:rPr>
              <a:t>Prayers</a:t>
            </a:r>
            <a:r>
              <a:rPr lang="en-GB" altLang="en-US" sz="1200" b="0" i="0" kern="1200" baseline="0" dirty="0" smtClean="0">
                <a:solidFill>
                  <a:schemeClr val="tx1"/>
                </a:solidFill>
                <a:effectLst/>
                <a:latin typeface="+mn-lt"/>
                <a:ea typeface="+mn-ea"/>
                <a:cs typeface="+mn-cs"/>
              </a:rPr>
              <a:t> of thanksgiving.</a:t>
            </a:r>
          </a:p>
          <a:p>
            <a:pPr lvl="0"/>
            <a:r>
              <a:rPr lang="en-GB" sz="1200" b="0" i="0" kern="1200" baseline="0" dirty="0" smtClean="0">
                <a:solidFill>
                  <a:schemeClr val="tx1"/>
                </a:solidFill>
                <a:effectLst/>
                <a:latin typeface="+mn-lt"/>
                <a:ea typeface="+mn-ea"/>
                <a:cs typeface="+mn-cs"/>
              </a:rPr>
              <a:t>EITHER</a:t>
            </a:r>
          </a:p>
          <a:p>
            <a:pPr lvl="0"/>
            <a:r>
              <a:rPr lang="en-GB" sz="1200" b="1" i="0" kern="1200" baseline="0" dirty="0" smtClean="0">
                <a:solidFill>
                  <a:schemeClr val="tx1"/>
                </a:solidFill>
                <a:effectLst/>
                <a:latin typeface="+mn-lt"/>
                <a:ea typeface="+mn-ea"/>
                <a:cs typeface="+mn-cs"/>
              </a:rPr>
              <a:t>A</a:t>
            </a:r>
            <a:endParaRPr lang="en-GB" sz="1200" b="1" kern="1200" dirty="0" smtClean="0">
              <a:solidFill>
                <a:schemeClr val="tx1"/>
              </a:solidFill>
              <a:effectLst/>
              <a:latin typeface="+mn-lt"/>
              <a:ea typeface="+mn-ea"/>
              <a:cs typeface="+mn-cs"/>
            </a:endParaRPr>
          </a:p>
          <a:p>
            <a:endParaRPr lang="en-US" alt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Prayer A on page 44 is from the </a:t>
            </a:r>
            <a:r>
              <a:rPr lang="en-US" sz="1200" b="1" kern="1200" dirty="0" smtClean="0">
                <a:solidFill>
                  <a:schemeClr val="tx1"/>
                </a:solidFill>
                <a:effectLst/>
                <a:latin typeface="+mn-lt"/>
                <a:ea typeface="+mn-ea"/>
                <a:cs typeface="+mn-cs"/>
              </a:rPr>
              <a:t>Supplemental Liturgical Resource No.1</a:t>
            </a:r>
            <a:r>
              <a:rPr lang="en-US" sz="1200" kern="1200" dirty="0" smtClean="0">
                <a:solidFill>
                  <a:schemeClr val="tx1"/>
                </a:solidFill>
                <a:effectLst/>
                <a:latin typeface="+mn-lt"/>
                <a:ea typeface="+mn-ea"/>
                <a:cs typeface="+mn-cs"/>
              </a:rPr>
              <a:t>, © The Presbyterian Church (USA).</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3235085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44)</a:t>
            </a:r>
            <a:r>
              <a:rPr lang="en-US" altLang="en-US" b="1" i="1" dirty="0" smtClean="0"/>
              <a:t> </a:t>
            </a:r>
            <a:r>
              <a:rPr lang="en-US" altLang="en-US" b="1" i="0" dirty="0" smtClean="0"/>
              <a:t>14</a:t>
            </a:r>
            <a:r>
              <a:rPr lang="en-GB" altLang="en-US" b="1" dirty="0" smtClean="0"/>
              <a:t> </a:t>
            </a:r>
            <a:r>
              <a:rPr lang="en-GB" altLang="en-US" sz="1200" b="0" i="0" kern="1200" dirty="0" smtClean="0">
                <a:solidFill>
                  <a:schemeClr val="tx1"/>
                </a:solidFill>
                <a:effectLst/>
                <a:latin typeface="+mn-lt"/>
                <a:ea typeface="+mn-ea"/>
                <a:cs typeface="+mn-cs"/>
              </a:rPr>
              <a:t>Prayers</a:t>
            </a:r>
            <a:r>
              <a:rPr lang="en-GB" altLang="en-US" sz="1200" b="0" i="0" kern="1200" baseline="0" dirty="0" smtClean="0">
                <a:solidFill>
                  <a:schemeClr val="tx1"/>
                </a:solidFill>
                <a:effectLst/>
                <a:latin typeface="+mn-lt"/>
                <a:ea typeface="+mn-ea"/>
                <a:cs typeface="+mn-cs"/>
              </a:rPr>
              <a:t> of thanksgiving.</a:t>
            </a:r>
          </a:p>
          <a:p>
            <a:pPr lvl="0"/>
            <a:r>
              <a:rPr lang="en-GB" sz="1200" b="0" i="0" kern="1200" baseline="0" dirty="0" smtClean="0">
                <a:solidFill>
                  <a:schemeClr val="tx1"/>
                </a:solidFill>
                <a:effectLst/>
                <a:latin typeface="+mn-lt"/>
                <a:ea typeface="+mn-ea"/>
                <a:cs typeface="+mn-cs"/>
              </a:rPr>
              <a:t>EITHER</a:t>
            </a:r>
          </a:p>
          <a:p>
            <a:pPr lvl="0"/>
            <a:r>
              <a:rPr lang="en-GB" sz="1200" b="1" i="0" kern="1200" baseline="0" dirty="0" smtClean="0">
                <a:solidFill>
                  <a:schemeClr val="tx1"/>
                </a:solidFill>
                <a:effectLst/>
                <a:latin typeface="+mn-lt"/>
                <a:ea typeface="+mn-ea"/>
                <a:cs typeface="+mn-cs"/>
              </a:rPr>
              <a:t>A</a:t>
            </a:r>
            <a:endParaRPr lang="en-GB" sz="1200" b="1" kern="1200" dirty="0" smtClean="0">
              <a:solidFill>
                <a:schemeClr val="tx1"/>
              </a:solidFill>
              <a:effectLst/>
              <a:latin typeface="+mn-lt"/>
              <a:ea typeface="+mn-ea"/>
              <a:cs typeface="+mn-cs"/>
            </a:endParaRPr>
          </a:p>
          <a:p>
            <a:endParaRPr lang="en-US" alt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Prayer A on page 44 is from the </a:t>
            </a:r>
            <a:r>
              <a:rPr lang="en-US" sz="1200" b="1" kern="1200" dirty="0" smtClean="0">
                <a:solidFill>
                  <a:schemeClr val="tx1"/>
                </a:solidFill>
                <a:effectLst/>
                <a:latin typeface="+mn-lt"/>
                <a:ea typeface="+mn-ea"/>
                <a:cs typeface="+mn-cs"/>
              </a:rPr>
              <a:t>Supplemental Liturgical Resource No.1</a:t>
            </a:r>
            <a:r>
              <a:rPr lang="en-US" sz="1200" kern="1200" dirty="0" smtClean="0">
                <a:solidFill>
                  <a:schemeClr val="tx1"/>
                </a:solidFill>
                <a:effectLst/>
                <a:latin typeface="+mn-lt"/>
                <a:ea typeface="+mn-ea"/>
                <a:cs typeface="+mn-cs"/>
              </a:rPr>
              <a:t>, © The Presbyterian Church (USA).</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1069223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44)</a:t>
            </a:r>
            <a:r>
              <a:rPr lang="en-US" altLang="en-US" b="1" i="1" dirty="0" smtClean="0"/>
              <a:t> </a:t>
            </a:r>
            <a:r>
              <a:rPr lang="en-US" altLang="en-US" b="1" i="0" dirty="0" smtClean="0"/>
              <a:t>14</a:t>
            </a:r>
            <a:r>
              <a:rPr lang="en-GB" altLang="en-US" b="1" dirty="0" smtClean="0"/>
              <a:t> </a:t>
            </a:r>
            <a:r>
              <a:rPr lang="en-GB" altLang="en-US" sz="1200" b="0" i="0" kern="1200" dirty="0" smtClean="0">
                <a:solidFill>
                  <a:schemeClr val="tx1"/>
                </a:solidFill>
                <a:effectLst/>
                <a:latin typeface="+mn-lt"/>
                <a:ea typeface="+mn-ea"/>
                <a:cs typeface="+mn-cs"/>
              </a:rPr>
              <a:t>Prayers</a:t>
            </a:r>
            <a:r>
              <a:rPr lang="en-GB" altLang="en-US" sz="1200" b="0" i="0" kern="1200" baseline="0" dirty="0" smtClean="0">
                <a:solidFill>
                  <a:schemeClr val="tx1"/>
                </a:solidFill>
                <a:effectLst/>
                <a:latin typeface="+mn-lt"/>
                <a:ea typeface="+mn-ea"/>
                <a:cs typeface="+mn-cs"/>
              </a:rPr>
              <a:t> of thanksgiving.</a:t>
            </a:r>
          </a:p>
          <a:p>
            <a:pPr lvl="0"/>
            <a:r>
              <a:rPr lang="en-GB" sz="1200" b="0" i="0" kern="1200" baseline="0" dirty="0" smtClean="0">
                <a:solidFill>
                  <a:schemeClr val="tx1"/>
                </a:solidFill>
                <a:effectLst/>
                <a:latin typeface="+mn-lt"/>
                <a:ea typeface="+mn-ea"/>
                <a:cs typeface="+mn-cs"/>
              </a:rPr>
              <a:t>OR</a:t>
            </a:r>
          </a:p>
          <a:p>
            <a:pPr lvl="0"/>
            <a:r>
              <a:rPr lang="en-GB" sz="1200" b="1" i="0" kern="1200" baseline="0" dirty="0" smtClean="0">
                <a:solidFill>
                  <a:schemeClr val="tx1"/>
                </a:solidFill>
                <a:effectLst/>
                <a:latin typeface="+mn-lt"/>
                <a:ea typeface="+mn-ea"/>
                <a:cs typeface="+mn-cs"/>
              </a:rPr>
              <a:t>B</a:t>
            </a:r>
            <a:endParaRPr lang="en-GB" sz="1200" b="1" kern="1200" dirty="0" smtClean="0">
              <a:solidFill>
                <a:schemeClr val="tx1"/>
              </a:solidFill>
              <a:effectLst/>
              <a:latin typeface="+mn-lt"/>
              <a:ea typeface="+mn-ea"/>
              <a:cs typeface="+mn-cs"/>
            </a:endParaRPr>
          </a:p>
          <a:p>
            <a:endParaRPr lang="en-US" altLang="en-US" dirty="0" smtClean="0"/>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7160603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44)</a:t>
            </a:r>
            <a:r>
              <a:rPr lang="en-US" altLang="en-US" b="1" i="1" dirty="0" smtClean="0"/>
              <a:t> </a:t>
            </a:r>
            <a:r>
              <a:rPr lang="en-US" altLang="en-US" b="1" i="0" dirty="0" smtClean="0"/>
              <a:t>14</a:t>
            </a:r>
            <a:r>
              <a:rPr lang="en-GB" altLang="en-US" b="1" dirty="0" smtClean="0"/>
              <a:t> </a:t>
            </a:r>
            <a:r>
              <a:rPr lang="en-GB" altLang="en-US" sz="1200" b="0" i="0" kern="1200" dirty="0" smtClean="0">
                <a:solidFill>
                  <a:schemeClr val="tx1"/>
                </a:solidFill>
                <a:effectLst/>
                <a:latin typeface="+mn-lt"/>
                <a:ea typeface="+mn-ea"/>
                <a:cs typeface="+mn-cs"/>
              </a:rPr>
              <a:t>Prayers</a:t>
            </a:r>
            <a:r>
              <a:rPr lang="en-GB" altLang="en-US" sz="1200" b="0" i="0" kern="1200" baseline="0" dirty="0" smtClean="0">
                <a:solidFill>
                  <a:schemeClr val="tx1"/>
                </a:solidFill>
                <a:effectLst/>
                <a:latin typeface="+mn-lt"/>
                <a:ea typeface="+mn-ea"/>
                <a:cs typeface="+mn-cs"/>
              </a:rPr>
              <a:t> of thanksgiving.</a:t>
            </a:r>
          </a:p>
          <a:p>
            <a:pPr lvl="0"/>
            <a:r>
              <a:rPr lang="en-GB" sz="1200" b="0" i="0" kern="1200" baseline="0" dirty="0" smtClean="0">
                <a:solidFill>
                  <a:schemeClr val="tx1"/>
                </a:solidFill>
                <a:effectLst/>
                <a:latin typeface="+mn-lt"/>
                <a:ea typeface="+mn-ea"/>
                <a:cs typeface="+mn-cs"/>
              </a:rPr>
              <a:t>OR</a:t>
            </a:r>
          </a:p>
          <a:p>
            <a:pPr lvl="0"/>
            <a:r>
              <a:rPr lang="en-GB" sz="1200" b="1" i="0" kern="1200" baseline="0" dirty="0" smtClean="0">
                <a:solidFill>
                  <a:schemeClr val="tx1"/>
                </a:solidFill>
                <a:effectLst/>
                <a:latin typeface="+mn-lt"/>
                <a:ea typeface="+mn-ea"/>
                <a:cs typeface="+mn-cs"/>
              </a:rPr>
              <a:t>B</a:t>
            </a:r>
            <a:endParaRPr lang="en-GB" sz="1200" b="1" kern="1200" dirty="0" smtClean="0">
              <a:solidFill>
                <a:schemeClr val="tx1"/>
              </a:solidFill>
              <a:effectLst/>
              <a:latin typeface="+mn-lt"/>
              <a:ea typeface="+mn-ea"/>
              <a:cs typeface="+mn-cs"/>
            </a:endParaRPr>
          </a:p>
          <a:p>
            <a:endParaRPr lang="en-US" altLang="en-US" dirty="0" smtClean="0"/>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32438866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44)</a:t>
            </a:r>
            <a:r>
              <a:rPr lang="en-US" altLang="en-US" b="1" i="1" dirty="0" smtClean="0"/>
              <a:t> </a:t>
            </a:r>
            <a:r>
              <a:rPr lang="en-US" altLang="en-US" b="1" i="0" dirty="0" smtClean="0"/>
              <a:t>14</a:t>
            </a:r>
            <a:r>
              <a:rPr lang="en-GB" altLang="en-US" b="1" dirty="0" smtClean="0"/>
              <a:t> </a:t>
            </a:r>
            <a:r>
              <a:rPr lang="en-GB" altLang="en-US" sz="1200" b="0" i="0" kern="1200" dirty="0" smtClean="0">
                <a:solidFill>
                  <a:schemeClr val="tx1"/>
                </a:solidFill>
                <a:effectLst/>
                <a:latin typeface="+mn-lt"/>
                <a:ea typeface="+mn-ea"/>
                <a:cs typeface="+mn-cs"/>
              </a:rPr>
              <a:t>Prayers</a:t>
            </a:r>
            <a:r>
              <a:rPr lang="en-GB" altLang="en-US" sz="1200" b="0" i="0" kern="1200" baseline="0" dirty="0" smtClean="0">
                <a:solidFill>
                  <a:schemeClr val="tx1"/>
                </a:solidFill>
                <a:effectLst/>
                <a:latin typeface="+mn-lt"/>
                <a:ea typeface="+mn-ea"/>
                <a:cs typeface="+mn-cs"/>
              </a:rPr>
              <a:t> of thanksgiving.</a:t>
            </a:r>
          </a:p>
          <a:p>
            <a:pPr lvl="0"/>
            <a:r>
              <a:rPr lang="en-GB" sz="1200" b="0" i="0" kern="1200" baseline="0" dirty="0" smtClean="0">
                <a:solidFill>
                  <a:schemeClr val="tx1"/>
                </a:solidFill>
                <a:effectLst/>
                <a:latin typeface="+mn-lt"/>
                <a:ea typeface="+mn-ea"/>
                <a:cs typeface="+mn-cs"/>
              </a:rPr>
              <a:t>OR</a:t>
            </a:r>
          </a:p>
          <a:p>
            <a:pPr lvl="0"/>
            <a:r>
              <a:rPr lang="en-GB" sz="1200" b="1" i="0" kern="1200" baseline="0" dirty="0" smtClean="0">
                <a:solidFill>
                  <a:schemeClr val="tx1"/>
                </a:solidFill>
                <a:effectLst/>
                <a:latin typeface="+mn-lt"/>
                <a:ea typeface="+mn-ea"/>
                <a:cs typeface="+mn-cs"/>
              </a:rPr>
              <a:t>B</a:t>
            </a:r>
            <a:endParaRPr lang="en-GB" sz="1200" b="1" kern="1200" dirty="0" smtClean="0">
              <a:solidFill>
                <a:schemeClr val="tx1"/>
              </a:solidFill>
              <a:effectLst/>
              <a:latin typeface="+mn-lt"/>
              <a:ea typeface="+mn-ea"/>
              <a:cs typeface="+mn-cs"/>
            </a:endParaRPr>
          </a:p>
          <a:p>
            <a:endParaRPr lang="en-US" altLang="en-US" dirty="0" smtClean="0"/>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96300407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44)</a:t>
            </a:r>
            <a:r>
              <a:rPr lang="en-US" altLang="en-US" b="1" i="1" dirty="0" smtClean="0"/>
              <a:t> </a:t>
            </a:r>
            <a:r>
              <a:rPr lang="en-US" altLang="en-US" b="1" i="0" dirty="0" smtClean="0"/>
              <a:t>14</a:t>
            </a:r>
            <a:r>
              <a:rPr lang="en-GB" altLang="en-US" b="1" dirty="0" smtClean="0"/>
              <a:t> </a:t>
            </a:r>
            <a:r>
              <a:rPr lang="en-GB" altLang="en-US" sz="1200" b="0" i="0" kern="1200" dirty="0" smtClean="0">
                <a:solidFill>
                  <a:schemeClr val="tx1"/>
                </a:solidFill>
                <a:effectLst/>
                <a:latin typeface="+mn-lt"/>
                <a:ea typeface="+mn-ea"/>
                <a:cs typeface="+mn-cs"/>
              </a:rPr>
              <a:t>Prayers</a:t>
            </a:r>
            <a:r>
              <a:rPr lang="en-GB" altLang="en-US" sz="1200" b="0" i="0" kern="1200" baseline="0" dirty="0" smtClean="0">
                <a:solidFill>
                  <a:schemeClr val="tx1"/>
                </a:solidFill>
                <a:effectLst/>
                <a:latin typeface="+mn-lt"/>
                <a:ea typeface="+mn-ea"/>
                <a:cs typeface="+mn-cs"/>
              </a:rPr>
              <a:t> of thanksgiving.</a:t>
            </a:r>
          </a:p>
          <a:p>
            <a:pPr lvl="0"/>
            <a:r>
              <a:rPr lang="en-GB" sz="1200" b="0" i="0" kern="1200" baseline="0" dirty="0" smtClean="0">
                <a:solidFill>
                  <a:schemeClr val="tx1"/>
                </a:solidFill>
                <a:effectLst/>
                <a:latin typeface="+mn-lt"/>
                <a:ea typeface="+mn-ea"/>
                <a:cs typeface="+mn-cs"/>
              </a:rPr>
              <a:t>OR</a:t>
            </a:r>
          </a:p>
          <a:p>
            <a:pPr lvl="0"/>
            <a:r>
              <a:rPr lang="en-GB" sz="1200" b="1" i="0" kern="1200" baseline="0" dirty="0" smtClean="0">
                <a:solidFill>
                  <a:schemeClr val="tx1"/>
                </a:solidFill>
                <a:effectLst/>
                <a:latin typeface="+mn-lt"/>
                <a:ea typeface="+mn-ea"/>
                <a:cs typeface="+mn-cs"/>
              </a:rPr>
              <a:t>B</a:t>
            </a:r>
            <a:endParaRPr lang="en-GB" sz="1200" b="1" kern="1200" dirty="0" smtClean="0">
              <a:solidFill>
                <a:schemeClr val="tx1"/>
              </a:solidFill>
              <a:effectLst/>
              <a:latin typeface="+mn-lt"/>
              <a:ea typeface="+mn-ea"/>
              <a:cs typeface="+mn-cs"/>
            </a:endParaRPr>
          </a:p>
          <a:p>
            <a:endParaRPr lang="en-US" altLang="en-US" dirty="0" smtClean="0"/>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01023540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44)</a:t>
            </a:r>
            <a:r>
              <a:rPr lang="en-US" altLang="en-US" b="1" i="1" dirty="0" smtClean="0"/>
              <a:t> </a:t>
            </a:r>
            <a:r>
              <a:rPr lang="en-US" altLang="en-US" b="1" i="0" dirty="0" smtClean="0"/>
              <a:t>14</a:t>
            </a:r>
            <a:r>
              <a:rPr lang="en-GB" altLang="en-US" b="1" dirty="0" smtClean="0"/>
              <a:t> </a:t>
            </a:r>
            <a:r>
              <a:rPr lang="en-GB" altLang="en-US" sz="1200" b="0" i="0" kern="1200" dirty="0" smtClean="0">
                <a:solidFill>
                  <a:schemeClr val="tx1"/>
                </a:solidFill>
                <a:effectLst/>
                <a:latin typeface="+mn-lt"/>
                <a:ea typeface="+mn-ea"/>
                <a:cs typeface="+mn-cs"/>
              </a:rPr>
              <a:t>Prayers</a:t>
            </a:r>
            <a:r>
              <a:rPr lang="en-GB" altLang="en-US" sz="1200" b="0" i="0" kern="1200" baseline="0" dirty="0" smtClean="0">
                <a:solidFill>
                  <a:schemeClr val="tx1"/>
                </a:solidFill>
                <a:effectLst/>
                <a:latin typeface="+mn-lt"/>
                <a:ea typeface="+mn-ea"/>
                <a:cs typeface="+mn-cs"/>
              </a:rPr>
              <a:t> of thanksgiving.</a:t>
            </a:r>
          </a:p>
          <a:p>
            <a:pPr lvl="0"/>
            <a:r>
              <a:rPr lang="en-GB" sz="1200" b="0" i="0" kern="1200" baseline="0" dirty="0" smtClean="0">
                <a:solidFill>
                  <a:schemeClr val="tx1"/>
                </a:solidFill>
                <a:effectLst/>
                <a:latin typeface="+mn-lt"/>
                <a:ea typeface="+mn-ea"/>
                <a:cs typeface="+mn-cs"/>
              </a:rPr>
              <a:t>OR</a:t>
            </a:r>
          </a:p>
          <a:p>
            <a:pPr lvl="0"/>
            <a:r>
              <a:rPr lang="en-GB" sz="1200" b="1" i="0" kern="1200" baseline="0" dirty="0" smtClean="0">
                <a:solidFill>
                  <a:schemeClr val="tx1"/>
                </a:solidFill>
                <a:effectLst/>
                <a:latin typeface="+mn-lt"/>
                <a:ea typeface="+mn-ea"/>
                <a:cs typeface="+mn-cs"/>
              </a:rPr>
              <a:t>B</a:t>
            </a:r>
            <a:endParaRPr lang="en-GB" sz="1200" b="1" kern="1200" dirty="0" smtClean="0">
              <a:solidFill>
                <a:schemeClr val="tx1"/>
              </a:solidFill>
              <a:effectLst/>
              <a:latin typeface="+mn-lt"/>
              <a:ea typeface="+mn-ea"/>
              <a:cs typeface="+mn-cs"/>
            </a:endParaRPr>
          </a:p>
          <a:p>
            <a:endParaRPr lang="en-US" alt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Seasonal or other thanksgivings such as those on pages 55- 57 may be included here.</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93432595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45)</a:t>
            </a:r>
            <a:r>
              <a:rPr lang="en-US" altLang="en-US" b="1" i="1" dirty="0" smtClean="0"/>
              <a:t> </a:t>
            </a:r>
            <a:r>
              <a:rPr lang="en-US" altLang="en-US" b="1" i="0" dirty="0" smtClean="0"/>
              <a:t>15</a:t>
            </a:r>
            <a:r>
              <a:rPr lang="en-GB" altLang="en-US" b="1" dirty="0" smtClean="0"/>
              <a:t> </a:t>
            </a:r>
            <a:r>
              <a:rPr lang="en-US" sz="1200" kern="1200" dirty="0" smtClean="0">
                <a:solidFill>
                  <a:schemeClr val="tx1"/>
                </a:solidFill>
                <a:effectLst/>
                <a:latin typeface="+mn-lt"/>
                <a:ea typeface="+mn-ea"/>
                <a:cs typeface="+mn-cs"/>
              </a:rPr>
              <a:t>These or some other prayers of intercession: </a:t>
            </a:r>
          </a:p>
          <a:p>
            <a:pPr lvl="0"/>
            <a:r>
              <a:rPr lang="en-US" sz="1200" kern="1200" dirty="0" smtClean="0">
                <a:solidFill>
                  <a:schemeClr val="tx1"/>
                </a:solidFill>
                <a:effectLst/>
                <a:latin typeface="+mn-lt"/>
                <a:ea typeface="+mn-ea"/>
                <a:cs typeface="+mn-cs"/>
              </a:rPr>
              <a:t>EITHER</a:t>
            </a:r>
            <a:endParaRPr lang="en-GB" sz="1200" kern="1200" dirty="0" smtClean="0">
              <a:solidFill>
                <a:schemeClr val="tx1"/>
              </a:solidFill>
              <a:effectLst/>
              <a:latin typeface="+mn-lt"/>
              <a:ea typeface="+mn-ea"/>
              <a:cs typeface="+mn-cs"/>
            </a:endParaRPr>
          </a:p>
          <a:p>
            <a:pPr lvl="0"/>
            <a:r>
              <a:rPr lang="en-GB" sz="1600" b="1" kern="1200" dirty="0" smtClean="0">
                <a:solidFill>
                  <a:schemeClr val="tx1"/>
                </a:solidFill>
                <a:effectLst/>
                <a:latin typeface="+mn-lt"/>
                <a:ea typeface="+mn-ea"/>
                <a:cs typeface="+mn-cs"/>
              </a:rPr>
              <a:t>A</a:t>
            </a:r>
          </a:p>
          <a:p>
            <a:pPr lvl="0"/>
            <a:endParaRPr lang="en-GB" altLang="en-US" sz="16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Prayer A* on pages 45-47</a:t>
            </a:r>
            <a:r>
              <a:rPr lang="en-US" sz="1200" kern="1200" baseline="0" dirty="0" smtClean="0">
                <a:solidFill>
                  <a:schemeClr val="tx1"/>
                </a:solidFill>
                <a:effectLst/>
                <a:latin typeface="+mn-lt"/>
                <a:ea typeface="+mn-ea"/>
                <a:cs typeface="+mn-cs"/>
              </a:rPr>
              <a:t> is an </a:t>
            </a:r>
            <a:r>
              <a:rPr lang="en-US" sz="1200" kern="1200" dirty="0" smtClean="0">
                <a:solidFill>
                  <a:schemeClr val="tx1"/>
                </a:solidFill>
                <a:effectLst/>
                <a:latin typeface="+mn-lt"/>
                <a:ea typeface="+mn-ea"/>
                <a:cs typeface="+mn-cs"/>
              </a:rPr>
              <a:t>extract from </a:t>
            </a:r>
            <a:r>
              <a:rPr lang="en-US" sz="1200" b="1" kern="1200" dirty="0" smtClean="0">
                <a:solidFill>
                  <a:schemeClr val="tx1"/>
                </a:solidFill>
                <a:effectLst/>
                <a:latin typeface="+mn-lt"/>
                <a:ea typeface="+mn-ea"/>
                <a:cs typeface="+mn-cs"/>
              </a:rPr>
              <a:t>The Alternative Service Book 1980</a:t>
            </a:r>
            <a:r>
              <a:rPr lang="en-US" sz="1200" kern="1200" dirty="0" smtClean="0">
                <a:solidFill>
                  <a:schemeClr val="tx1"/>
                </a:solidFill>
                <a:effectLst/>
                <a:latin typeface="+mn-lt"/>
                <a:ea typeface="+mn-ea"/>
                <a:cs typeface="+mn-cs"/>
              </a:rPr>
              <a:t>, © 1980 The Central Board of Finance of the Church of England. Reproduced by permission.</a:t>
            </a:r>
            <a:endParaRPr lang="en-GB" sz="1200" kern="1200" dirty="0" smtClean="0">
              <a:solidFill>
                <a:schemeClr val="tx1"/>
              </a:solidFill>
              <a:effectLst/>
              <a:latin typeface="+mn-lt"/>
              <a:ea typeface="+mn-ea"/>
              <a:cs typeface="+mn-cs"/>
            </a:endParaRPr>
          </a:p>
          <a:p>
            <a:pPr lvl="0"/>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73542677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46)</a:t>
            </a:r>
            <a:r>
              <a:rPr lang="en-US" altLang="en-US" b="1" i="1" dirty="0" smtClean="0"/>
              <a:t> </a:t>
            </a:r>
            <a:r>
              <a:rPr lang="en-US" altLang="en-US" b="1" i="0" dirty="0" smtClean="0"/>
              <a:t>15</a:t>
            </a:r>
            <a:r>
              <a:rPr lang="en-GB" altLang="en-US" b="1" dirty="0" smtClean="0"/>
              <a:t> </a:t>
            </a:r>
            <a:r>
              <a:rPr lang="en-US" sz="1200" kern="1200" dirty="0" smtClean="0">
                <a:solidFill>
                  <a:schemeClr val="tx1"/>
                </a:solidFill>
                <a:effectLst/>
                <a:latin typeface="+mn-lt"/>
                <a:ea typeface="+mn-ea"/>
                <a:cs typeface="+mn-cs"/>
              </a:rPr>
              <a:t>These or some other prayers of intercession: </a:t>
            </a:r>
          </a:p>
          <a:p>
            <a:pPr lvl="0"/>
            <a:r>
              <a:rPr lang="en-US" sz="1200" kern="1200" dirty="0" smtClean="0">
                <a:solidFill>
                  <a:schemeClr val="tx1"/>
                </a:solidFill>
                <a:effectLst/>
                <a:latin typeface="+mn-lt"/>
                <a:ea typeface="+mn-ea"/>
                <a:cs typeface="+mn-cs"/>
              </a:rPr>
              <a:t>EITHER</a:t>
            </a:r>
            <a:endParaRPr lang="en-GB" sz="1200" kern="1200" dirty="0" smtClean="0">
              <a:solidFill>
                <a:schemeClr val="tx1"/>
              </a:solidFill>
              <a:effectLst/>
              <a:latin typeface="+mn-lt"/>
              <a:ea typeface="+mn-ea"/>
              <a:cs typeface="+mn-cs"/>
            </a:endParaRPr>
          </a:p>
          <a:p>
            <a:pPr lvl="0"/>
            <a:r>
              <a:rPr lang="en-GB" sz="1600" b="1" kern="1200" dirty="0" smtClean="0">
                <a:solidFill>
                  <a:schemeClr val="tx1"/>
                </a:solidFill>
                <a:effectLst/>
                <a:latin typeface="+mn-lt"/>
                <a:ea typeface="+mn-ea"/>
                <a:cs typeface="+mn-cs"/>
              </a:rPr>
              <a:t>A</a:t>
            </a:r>
          </a:p>
          <a:p>
            <a:pPr lvl="0"/>
            <a:endParaRPr lang="en-GB" altLang="en-US" sz="16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Prayer A* on pages 45-47</a:t>
            </a:r>
            <a:r>
              <a:rPr lang="en-US" sz="1200" kern="1200" baseline="0" dirty="0" smtClean="0">
                <a:solidFill>
                  <a:schemeClr val="tx1"/>
                </a:solidFill>
                <a:effectLst/>
                <a:latin typeface="+mn-lt"/>
                <a:ea typeface="+mn-ea"/>
                <a:cs typeface="+mn-cs"/>
              </a:rPr>
              <a:t> is an </a:t>
            </a:r>
            <a:r>
              <a:rPr lang="en-US" sz="1200" kern="1200" dirty="0" smtClean="0">
                <a:solidFill>
                  <a:schemeClr val="tx1"/>
                </a:solidFill>
                <a:effectLst/>
                <a:latin typeface="+mn-lt"/>
                <a:ea typeface="+mn-ea"/>
                <a:cs typeface="+mn-cs"/>
              </a:rPr>
              <a:t>extract from </a:t>
            </a:r>
            <a:r>
              <a:rPr lang="en-US" sz="1200" b="1" kern="1200" dirty="0" smtClean="0">
                <a:solidFill>
                  <a:schemeClr val="tx1"/>
                </a:solidFill>
                <a:effectLst/>
                <a:latin typeface="+mn-lt"/>
                <a:ea typeface="+mn-ea"/>
                <a:cs typeface="+mn-cs"/>
              </a:rPr>
              <a:t>The Alternative Service Book 1980</a:t>
            </a:r>
            <a:r>
              <a:rPr lang="en-US" sz="1200" kern="1200" dirty="0" smtClean="0">
                <a:solidFill>
                  <a:schemeClr val="tx1"/>
                </a:solidFill>
                <a:effectLst/>
                <a:latin typeface="+mn-lt"/>
                <a:ea typeface="+mn-ea"/>
                <a:cs typeface="+mn-cs"/>
              </a:rPr>
              <a:t>, © 1980 The Central Board of Finance of the Church of England. Reproduced by permission.</a:t>
            </a:r>
            <a:endParaRPr lang="en-GB" sz="1200" kern="1200" dirty="0" smtClean="0">
              <a:solidFill>
                <a:schemeClr val="tx1"/>
              </a:solidFill>
              <a:effectLst/>
              <a:latin typeface="+mn-lt"/>
              <a:ea typeface="+mn-ea"/>
              <a:cs typeface="+mn-cs"/>
            </a:endParaRPr>
          </a:p>
          <a:p>
            <a:pPr lvl="0"/>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554475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39) </a:t>
            </a:r>
            <a:r>
              <a:rPr lang="en-US" altLang="en-US" b="1" i="0" dirty="0" smtClean="0"/>
              <a:t>1 </a:t>
            </a:r>
            <a:r>
              <a:rPr lang="en-US" sz="1200" kern="1200" dirty="0" smtClean="0">
                <a:solidFill>
                  <a:schemeClr val="tx1"/>
                </a:solidFill>
                <a:effectLst/>
                <a:latin typeface="+mn-lt"/>
                <a:ea typeface="+mn-ea"/>
                <a:cs typeface="+mn-cs"/>
              </a:rPr>
              <a:t>From Easter to Pentecost: </a:t>
            </a: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63315801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46)</a:t>
            </a:r>
            <a:r>
              <a:rPr lang="en-US" altLang="en-US" b="1" i="1" dirty="0" smtClean="0"/>
              <a:t> </a:t>
            </a:r>
            <a:r>
              <a:rPr lang="en-US" altLang="en-US" b="1" i="0" dirty="0" smtClean="0"/>
              <a:t>15</a:t>
            </a:r>
            <a:r>
              <a:rPr lang="en-GB" altLang="en-US" b="1" dirty="0" smtClean="0"/>
              <a:t> </a:t>
            </a:r>
            <a:r>
              <a:rPr lang="en-US" sz="1200" kern="1200" dirty="0" smtClean="0">
                <a:solidFill>
                  <a:schemeClr val="tx1"/>
                </a:solidFill>
                <a:effectLst/>
                <a:latin typeface="+mn-lt"/>
                <a:ea typeface="+mn-ea"/>
                <a:cs typeface="+mn-cs"/>
              </a:rPr>
              <a:t>These or some other prayers of intercession: </a:t>
            </a:r>
          </a:p>
          <a:p>
            <a:pPr lvl="0"/>
            <a:r>
              <a:rPr lang="en-US" sz="1200" kern="1200" dirty="0" smtClean="0">
                <a:solidFill>
                  <a:schemeClr val="tx1"/>
                </a:solidFill>
                <a:effectLst/>
                <a:latin typeface="+mn-lt"/>
                <a:ea typeface="+mn-ea"/>
                <a:cs typeface="+mn-cs"/>
              </a:rPr>
              <a:t>EITHER</a:t>
            </a:r>
            <a:endParaRPr lang="en-GB" sz="1200" kern="1200" dirty="0" smtClean="0">
              <a:solidFill>
                <a:schemeClr val="tx1"/>
              </a:solidFill>
              <a:effectLst/>
              <a:latin typeface="+mn-lt"/>
              <a:ea typeface="+mn-ea"/>
              <a:cs typeface="+mn-cs"/>
            </a:endParaRPr>
          </a:p>
          <a:p>
            <a:pPr lvl="0"/>
            <a:r>
              <a:rPr lang="en-GB" sz="1600" b="1" kern="1200" dirty="0" smtClean="0">
                <a:solidFill>
                  <a:schemeClr val="tx1"/>
                </a:solidFill>
                <a:effectLst/>
                <a:latin typeface="+mn-lt"/>
                <a:ea typeface="+mn-ea"/>
                <a:cs typeface="+mn-cs"/>
              </a:rPr>
              <a:t>A</a:t>
            </a:r>
          </a:p>
          <a:p>
            <a:pPr lvl="0"/>
            <a:endParaRPr lang="en-GB" altLang="en-US" sz="16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Prayer A* on pages 45-47</a:t>
            </a:r>
            <a:r>
              <a:rPr lang="en-US" sz="1200" kern="1200" baseline="0" dirty="0" smtClean="0">
                <a:solidFill>
                  <a:schemeClr val="tx1"/>
                </a:solidFill>
                <a:effectLst/>
                <a:latin typeface="+mn-lt"/>
                <a:ea typeface="+mn-ea"/>
                <a:cs typeface="+mn-cs"/>
              </a:rPr>
              <a:t> is an </a:t>
            </a:r>
            <a:r>
              <a:rPr lang="en-US" sz="1200" kern="1200" dirty="0" smtClean="0">
                <a:solidFill>
                  <a:schemeClr val="tx1"/>
                </a:solidFill>
                <a:effectLst/>
                <a:latin typeface="+mn-lt"/>
                <a:ea typeface="+mn-ea"/>
                <a:cs typeface="+mn-cs"/>
              </a:rPr>
              <a:t>extract from </a:t>
            </a:r>
            <a:r>
              <a:rPr lang="en-US" sz="1200" b="1" kern="1200" dirty="0" smtClean="0">
                <a:solidFill>
                  <a:schemeClr val="tx1"/>
                </a:solidFill>
                <a:effectLst/>
                <a:latin typeface="+mn-lt"/>
                <a:ea typeface="+mn-ea"/>
                <a:cs typeface="+mn-cs"/>
              </a:rPr>
              <a:t>The Alternative Service Book 1980</a:t>
            </a:r>
            <a:r>
              <a:rPr lang="en-US" sz="1200" kern="1200" dirty="0" smtClean="0">
                <a:solidFill>
                  <a:schemeClr val="tx1"/>
                </a:solidFill>
                <a:effectLst/>
                <a:latin typeface="+mn-lt"/>
                <a:ea typeface="+mn-ea"/>
                <a:cs typeface="+mn-cs"/>
              </a:rPr>
              <a:t>, © 1980 The Central Board of Finance of the Church of England. Reproduced by permission.</a:t>
            </a:r>
            <a:endParaRPr lang="en-GB" sz="1200" kern="1200" dirty="0" smtClean="0">
              <a:solidFill>
                <a:schemeClr val="tx1"/>
              </a:solidFill>
              <a:effectLst/>
              <a:latin typeface="+mn-lt"/>
              <a:ea typeface="+mn-ea"/>
              <a:cs typeface="+mn-cs"/>
            </a:endParaRPr>
          </a:p>
          <a:p>
            <a:pPr lvl="0"/>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6830140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46)</a:t>
            </a:r>
            <a:r>
              <a:rPr lang="en-US" altLang="en-US" b="1" i="1" dirty="0" smtClean="0"/>
              <a:t> </a:t>
            </a:r>
            <a:r>
              <a:rPr lang="en-US" altLang="en-US" b="1" i="0" dirty="0" smtClean="0"/>
              <a:t>15</a:t>
            </a:r>
            <a:r>
              <a:rPr lang="en-GB" altLang="en-US" b="1" dirty="0" smtClean="0"/>
              <a:t> </a:t>
            </a:r>
            <a:r>
              <a:rPr lang="en-US" sz="1200" kern="1200" dirty="0" smtClean="0">
                <a:solidFill>
                  <a:schemeClr val="tx1"/>
                </a:solidFill>
                <a:effectLst/>
                <a:latin typeface="+mn-lt"/>
                <a:ea typeface="+mn-ea"/>
                <a:cs typeface="+mn-cs"/>
              </a:rPr>
              <a:t>These or some other prayers of intercession: </a:t>
            </a:r>
          </a:p>
          <a:p>
            <a:pPr lvl="0"/>
            <a:r>
              <a:rPr lang="en-US" sz="1200" kern="1200" dirty="0" smtClean="0">
                <a:solidFill>
                  <a:schemeClr val="tx1"/>
                </a:solidFill>
                <a:effectLst/>
                <a:latin typeface="+mn-lt"/>
                <a:ea typeface="+mn-ea"/>
                <a:cs typeface="+mn-cs"/>
              </a:rPr>
              <a:t>EITHER</a:t>
            </a:r>
            <a:endParaRPr lang="en-GB" sz="1200" kern="1200" dirty="0" smtClean="0">
              <a:solidFill>
                <a:schemeClr val="tx1"/>
              </a:solidFill>
              <a:effectLst/>
              <a:latin typeface="+mn-lt"/>
              <a:ea typeface="+mn-ea"/>
              <a:cs typeface="+mn-cs"/>
            </a:endParaRPr>
          </a:p>
          <a:p>
            <a:pPr lvl="0"/>
            <a:r>
              <a:rPr lang="en-GB" sz="1600" b="1" kern="1200" dirty="0" smtClean="0">
                <a:solidFill>
                  <a:schemeClr val="tx1"/>
                </a:solidFill>
                <a:effectLst/>
                <a:latin typeface="+mn-lt"/>
                <a:ea typeface="+mn-ea"/>
                <a:cs typeface="+mn-cs"/>
              </a:rPr>
              <a:t>A</a:t>
            </a:r>
          </a:p>
          <a:p>
            <a:pPr lvl="0"/>
            <a:endParaRPr lang="en-GB" altLang="en-US" sz="16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Prayer A* on pages 45-47</a:t>
            </a:r>
            <a:r>
              <a:rPr lang="en-US" sz="1200" kern="1200" baseline="0" dirty="0" smtClean="0">
                <a:solidFill>
                  <a:schemeClr val="tx1"/>
                </a:solidFill>
                <a:effectLst/>
                <a:latin typeface="+mn-lt"/>
                <a:ea typeface="+mn-ea"/>
                <a:cs typeface="+mn-cs"/>
              </a:rPr>
              <a:t> is an </a:t>
            </a:r>
            <a:r>
              <a:rPr lang="en-US" sz="1200" kern="1200" dirty="0" smtClean="0">
                <a:solidFill>
                  <a:schemeClr val="tx1"/>
                </a:solidFill>
                <a:effectLst/>
                <a:latin typeface="+mn-lt"/>
                <a:ea typeface="+mn-ea"/>
                <a:cs typeface="+mn-cs"/>
              </a:rPr>
              <a:t>extract from </a:t>
            </a:r>
            <a:r>
              <a:rPr lang="en-US" sz="1200" b="1" kern="1200" dirty="0" smtClean="0">
                <a:solidFill>
                  <a:schemeClr val="tx1"/>
                </a:solidFill>
                <a:effectLst/>
                <a:latin typeface="+mn-lt"/>
                <a:ea typeface="+mn-ea"/>
                <a:cs typeface="+mn-cs"/>
              </a:rPr>
              <a:t>The Alternative Service Book 1980</a:t>
            </a:r>
            <a:r>
              <a:rPr lang="en-US" sz="1200" kern="1200" dirty="0" smtClean="0">
                <a:solidFill>
                  <a:schemeClr val="tx1"/>
                </a:solidFill>
                <a:effectLst/>
                <a:latin typeface="+mn-lt"/>
                <a:ea typeface="+mn-ea"/>
                <a:cs typeface="+mn-cs"/>
              </a:rPr>
              <a:t>, © 1980 The Central Board of Finance of the Church of England. Reproduced by permission.</a:t>
            </a:r>
            <a:endParaRPr lang="en-GB" sz="1200" kern="1200" dirty="0" smtClean="0">
              <a:solidFill>
                <a:schemeClr val="tx1"/>
              </a:solidFill>
              <a:effectLst/>
              <a:latin typeface="+mn-lt"/>
              <a:ea typeface="+mn-ea"/>
              <a:cs typeface="+mn-cs"/>
            </a:endParaRPr>
          </a:p>
          <a:p>
            <a:pPr lvl="0"/>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4062400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46)</a:t>
            </a:r>
            <a:r>
              <a:rPr lang="en-US" altLang="en-US" b="1" i="1" dirty="0" smtClean="0"/>
              <a:t> </a:t>
            </a:r>
            <a:r>
              <a:rPr lang="en-US" altLang="en-US" b="1" i="0" dirty="0" smtClean="0"/>
              <a:t>15</a:t>
            </a:r>
            <a:r>
              <a:rPr lang="en-GB" altLang="en-US" b="1" dirty="0" smtClean="0"/>
              <a:t> </a:t>
            </a:r>
            <a:r>
              <a:rPr lang="en-US" sz="1200" kern="1200" dirty="0" smtClean="0">
                <a:solidFill>
                  <a:schemeClr val="tx1"/>
                </a:solidFill>
                <a:effectLst/>
                <a:latin typeface="+mn-lt"/>
                <a:ea typeface="+mn-ea"/>
                <a:cs typeface="+mn-cs"/>
              </a:rPr>
              <a:t>These or some other prayers of intercession: </a:t>
            </a:r>
          </a:p>
          <a:p>
            <a:pPr lvl="0"/>
            <a:r>
              <a:rPr lang="en-US" sz="1200" kern="1200" dirty="0" smtClean="0">
                <a:solidFill>
                  <a:schemeClr val="tx1"/>
                </a:solidFill>
                <a:effectLst/>
                <a:latin typeface="+mn-lt"/>
                <a:ea typeface="+mn-ea"/>
                <a:cs typeface="+mn-cs"/>
              </a:rPr>
              <a:t>EITHER</a:t>
            </a:r>
            <a:endParaRPr lang="en-GB" sz="1200" kern="1200" dirty="0" smtClean="0">
              <a:solidFill>
                <a:schemeClr val="tx1"/>
              </a:solidFill>
              <a:effectLst/>
              <a:latin typeface="+mn-lt"/>
              <a:ea typeface="+mn-ea"/>
              <a:cs typeface="+mn-cs"/>
            </a:endParaRPr>
          </a:p>
          <a:p>
            <a:pPr lvl="0"/>
            <a:r>
              <a:rPr lang="en-GB" sz="1600" b="1" kern="1200" dirty="0" smtClean="0">
                <a:solidFill>
                  <a:schemeClr val="tx1"/>
                </a:solidFill>
                <a:effectLst/>
                <a:latin typeface="+mn-lt"/>
                <a:ea typeface="+mn-ea"/>
                <a:cs typeface="+mn-cs"/>
              </a:rPr>
              <a:t>A</a:t>
            </a:r>
          </a:p>
          <a:p>
            <a:pPr lvl="0"/>
            <a:endParaRPr lang="en-GB" altLang="en-US" sz="16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Prayer A* on pages 45-47</a:t>
            </a:r>
            <a:r>
              <a:rPr lang="en-US" sz="1200" kern="1200" baseline="0" dirty="0" smtClean="0">
                <a:solidFill>
                  <a:schemeClr val="tx1"/>
                </a:solidFill>
                <a:effectLst/>
                <a:latin typeface="+mn-lt"/>
                <a:ea typeface="+mn-ea"/>
                <a:cs typeface="+mn-cs"/>
              </a:rPr>
              <a:t> is an </a:t>
            </a:r>
            <a:r>
              <a:rPr lang="en-US" sz="1200" kern="1200" dirty="0" smtClean="0">
                <a:solidFill>
                  <a:schemeClr val="tx1"/>
                </a:solidFill>
                <a:effectLst/>
                <a:latin typeface="+mn-lt"/>
                <a:ea typeface="+mn-ea"/>
                <a:cs typeface="+mn-cs"/>
              </a:rPr>
              <a:t>extract from </a:t>
            </a:r>
            <a:r>
              <a:rPr lang="en-US" sz="1200" b="1" kern="1200" dirty="0" smtClean="0">
                <a:solidFill>
                  <a:schemeClr val="tx1"/>
                </a:solidFill>
                <a:effectLst/>
                <a:latin typeface="+mn-lt"/>
                <a:ea typeface="+mn-ea"/>
                <a:cs typeface="+mn-cs"/>
              </a:rPr>
              <a:t>The Alternative Service Book 1980</a:t>
            </a:r>
            <a:r>
              <a:rPr lang="en-US" sz="1200" kern="1200" dirty="0" smtClean="0">
                <a:solidFill>
                  <a:schemeClr val="tx1"/>
                </a:solidFill>
                <a:effectLst/>
                <a:latin typeface="+mn-lt"/>
                <a:ea typeface="+mn-ea"/>
                <a:cs typeface="+mn-cs"/>
              </a:rPr>
              <a:t>, © 1980 The Central Board of Finance of the Church of England. Reproduced by permission.</a:t>
            </a:r>
            <a:endParaRPr lang="en-GB" sz="1200" kern="1200" dirty="0" smtClean="0">
              <a:solidFill>
                <a:schemeClr val="tx1"/>
              </a:solidFill>
              <a:effectLst/>
              <a:latin typeface="+mn-lt"/>
              <a:ea typeface="+mn-ea"/>
              <a:cs typeface="+mn-cs"/>
            </a:endParaRPr>
          </a:p>
          <a:p>
            <a:pPr lvl="0"/>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55805776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46)</a:t>
            </a:r>
            <a:r>
              <a:rPr lang="en-US" altLang="en-US" b="1" i="1" dirty="0" smtClean="0"/>
              <a:t> </a:t>
            </a:r>
            <a:r>
              <a:rPr lang="en-US" altLang="en-US" b="1" i="0" dirty="0" smtClean="0"/>
              <a:t>15</a:t>
            </a:r>
            <a:r>
              <a:rPr lang="en-GB" altLang="en-US" b="1" dirty="0" smtClean="0"/>
              <a:t> </a:t>
            </a:r>
            <a:r>
              <a:rPr lang="en-US" sz="1200" kern="1200" dirty="0" smtClean="0">
                <a:solidFill>
                  <a:schemeClr val="tx1"/>
                </a:solidFill>
                <a:effectLst/>
                <a:latin typeface="+mn-lt"/>
                <a:ea typeface="+mn-ea"/>
                <a:cs typeface="+mn-cs"/>
              </a:rPr>
              <a:t>These or some other prayers of intercession: </a:t>
            </a:r>
          </a:p>
          <a:p>
            <a:pPr lvl="0"/>
            <a:r>
              <a:rPr lang="en-US" sz="1200" kern="1200" dirty="0" smtClean="0">
                <a:solidFill>
                  <a:schemeClr val="tx1"/>
                </a:solidFill>
                <a:effectLst/>
                <a:latin typeface="+mn-lt"/>
                <a:ea typeface="+mn-ea"/>
                <a:cs typeface="+mn-cs"/>
              </a:rPr>
              <a:t>EITHER</a:t>
            </a:r>
            <a:endParaRPr lang="en-GB" sz="1200" kern="1200" dirty="0" smtClean="0">
              <a:solidFill>
                <a:schemeClr val="tx1"/>
              </a:solidFill>
              <a:effectLst/>
              <a:latin typeface="+mn-lt"/>
              <a:ea typeface="+mn-ea"/>
              <a:cs typeface="+mn-cs"/>
            </a:endParaRPr>
          </a:p>
          <a:p>
            <a:pPr lvl="0"/>
            <a:r>
              <a:rPr lang="en-GB" sz="1600" b="1" kern="1200" dirty="0" smtClean="0">
                <a:solidFill>
                  <a:schemeClr val="tx1"/>
                </a:solidFill>
                <a:effectLst/>
                <a:latin typeface="+mn-lt"/>
                <a:ea typeface="+mn-ea"/>
                <a:cs typeface="+mn-cs"/>
              </a:rPr>
              <a:t>A</a:t>
            </a:r>
          </a:p>
          <a:p>
            <a:pPr lvl="0"/>
            <a:endParaRPr lang="en-GB" altLang="en-US" sz="16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Prayer A* on pages 45-47</a:t>
            </a:r>
            <a:r>
              <a:rPr lang="en-US" sz="1200" kern="1200" baseline="0" dirty="0" smtClean="0">
                <a:solidFill>
                  <a:schemeClr val="tx1"/>
                </a:solidFill>
                <a:effectLst/>
                <a:latin typeface="+mn-lt"/>
                <a:ea typeface="+mn-ea"/>
                <a:cs typeface="+mn-cs"/>
              </a:rPr>
              <a:t> is an </a:t>
            </a:r>
            <a:r>
              <a:rPr lang="en-US" sz="1200" kern="1200" dirty="0" smtClean="0">
                <a:solidFill>
                  <a:schemeClr val="tx1"/>
                </a:solidFill>
                <a:effectLst/>
                <a:latin typeface="+mn-lt"/>
                <a:ea typeface="+mn-ea"/>
                <a:cs typeface="+mn-cs"/>
              </a:rPr>
              <a:t>extract from </a:t>
            </a:r>
            <a:r>
              <a:rPr lang="en-US" sz="1200" b="1" kern="1200" dirty="0" smtClean="0">
                <a:solidFill>
                  <a:schemeClr val="tx1"/>
                </a:solidFill>
                <a:effectLst/>
                <a:latin typeface="+mn-lt"/>
                <a:ea typeface="+mn-ea"/>
                <a:cs typeface="+mn-cs"/>
              </a:rPr>
              <a:t>The Alternative Service Book 1980</a:t>
            </a:r>
            <a:r>
              <a:rPr lang="en-US" sz="1200" kern="1200" dirty="0" smtClean="0">
                <a:solidFill>
                  <a:schemeClr val="tx1"/>
                </a:solidFill>
                <a:effectLst/>
                <a:latin typeface="+mn-lt"/>
                <a:ea typeface="+mn-ea"/>
                <a:cs typeface="+mn-cs"/>
              </a:rPr>
              <a:t>, © 1980 The Central Board of Finance of the Church of England. Reproduced by permission.</a:t>
            </a:r>
            <a:endParaRPr lang="en-GB" sz="1200" kern="1200" dirty="0" smtClean="0">
              <a:solidFill>
                <a:schemeClr val="tx1"/>
              </a:solidFill>
              <a:effectLst/>
              <a:latin typeface="+mn-lt"/>
              <a:ea typeface="+mn-ea"/>
              <a:cs typeface="+mn-cs"/>
            </a:endParaRPr>
          </a:p>
          <a:p>
            <a:pPr lvl="0"/>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11839855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47)</a:t>
            </a:r>
            <a:r>
              <a:rPr lang="en-US" altLang="en-US" b="1" i="1" dirty="0" smtClean="0"/>
              <a:t> </a:t>
            </a:r>
            <a:r>
              <a:rPr lang="en-US" altLang="en-US" b="1" i="0" dirty="0" smtClean="0"/>
              <a:t>15</a:t>
            </a:r>
            <a:r>
              <a:rPr lang="en-GB" altLang="en-US" b="1" dirty="0" smtClean="0"/>
              <a:t> </a:t>
            </a:r>
            <a:r>
              <a:rPr lang="en-US" sz="1200" kern="1200" dirty="0" smtClean="0">
                <a:solidFill>
                  <a:schemeClr val="tx1"/>
                </a:solidFill>
                <a:effectLst/>
                <a:latin typeface="+mn-lt"/>
                <a:ea typeface="+mn-ea"/>
                <a:cs typeface="+mn-cs"/>
              </a:rPr>
              <a:t>These or some other prayers of intercession: </a:t>
            </a:r>
          </a:p>
          <a:p>
            <a:pPr lvl="0"/>
            <a:r>
              <a:rPr lang="en-US" sz="1200" kern="1200" dirty="0" smtClean="0">
                <a:solidFill>
                  <a:schemeClr val="tx1"/>
                </a:solidFill>
                <a:effectLst/>
                <a:latin typeface="+mn-lt"/>
                <a:ea typeface="+mn-ea"/>
                <a:cs typeface="+mn-cs"/>
              </a:rPr>
              <a:t>EITHER</a:t>
            </a:r>
            <a:endParaRPr lang="en-GB" sz="1200" kern="1200" dirty="0" smtClean="0">
              <a:solidFill>
                <a:schemeClr val="tx1"/>
              </a:solidFill>
              <a:effectLst/>
              <a:latin typeface="+mn-lt"/>
              <a:ea typeface="+mn-ea"/>
              <a:cs typeface="+mn-cs"/>
            </a:endParaRPr>
          </a:p>
          <a:p>
            <a:pPr lvl="0"/>
            <a:r>
              <a:rPr lang="en-GB" sz="1600" b="1" kern="1200" dirty="0" smtClean="0">
                <a:solidFill>
                  <a:schemeClr val="tx1"/>
                </a:solidFill>
                <a:effectLst/>
                <a:latin typeface="+mn-lt"/>
                <a:ea typeface="+mn-ea"/>
                <a:cs typeface="+mn-cs"/>
              </a:rPr>
              <a:t>A</a:t>
            </a:r>
          </a:p>
          <a:p>
            <a:pPr lvl="0"/>
            <a:endParaRPr lang="en-GB" altLang="en-US" sz="16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Prayer A* on pages 45-47</a:t>
            </a:r>
            <a:r>
              <a:rPr lang="en-US" sz="1200" kern="1200" baseline="0" dirty="0" smtClean="0">
                <a:solidFill>
                  <a:schemeClr val="tx1"/>
                </a:solidFill>
                <a:effectLst/>
                <a:latin typeface="+mn-lt"/>
                <a:ea typeface="+mn-ea"/>
                <a:cs typeface="+mn-cs"/>
              </a:rPr>
              <a:t> is an </a:t>
            </a:r>
            <a:r>
              <a:rPr lang="en-US" sz="1200" kern="1200" dirty="0" smtClean="0">
                <a:solidFill>
                  <a:schemeClr val="tx1"/>
                </a:solidFill>
                <a:effectLst/>
                <a:latin typeface="+mn-lt"/>
                <a:ea typeface="+mn-ea"/>
                <a:cs typeface="+mn-cs"/>
              </a:rPr>
              <a:t>extract from </a:t>
            </a:r>
            <a:r>
              <a:rPr lang="en-US" sz="1200" b="1" kern="1200" dirty="0" smtClean="0">
                <a:solidFill>
                  <a:schemeClr val="tx1"/>
                </a:solidFill>
                <a:effectLst/>
                <a:latin typeface="+mn-lt"/>
                <a:ea typeface="+mn-ea"/>
                <a:cs typeface="+mn-cs"/>
              </a:rPr>
              <a:t>The Alternative Service Book 1980</a:t>
            </a:r>
            <a:r>
              <a:rPr lang="en-US" sz="1200" kern="1200" dirty="0" smtClean="0">
                <a:solidFill>
                  <a:schemeClr val="tx1"/>
                </a:solidFill>
                <a:effectLst/>
                <a:latin typeface="+mn-lt"/>
                <a:ea typeface="+mn-ea"/>
                <a:cs typeface="+mn-cs"/>
              </a:rPr>
              <a:t>, © 1980 The Central Board of Finance of the Church of England. Reproduced by permission.</a:t>
            </a:r>
            <a:endParaRPr lang="en-GB" sz="1200" kern="1200" dirty="0" smtClean="0">
              <a:solidFill>
                <a:schemeClr val="tx1"/>
              </a:solidFill>
              <a:effectLst/>
              <a:latin typeface="+mn-lt"/>
              <a:ea typeface="+mn-ea"/>
              <a:cs typeface="+mn-cs"/>
            </a:endParaRPr>
          </a:p>
          <a:p>
            <a:pPr lvl="0"/>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91724422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47)</a:t>
            </a:r>
            <a:r>
              <a:rPr lang="en-US" altLang="en-US" b="1" i="1" dirty="0" smtClean="0"/>
              <a:t> </a:t>
            </a:r>
            <a:r>
              <a:rPr lang="en-US" altLang="en-US" b="1" i="0" dirty="0" smtClean="0"/>
              <a:t>15</a:t>
            </a:r>
            <a:r>
              <a:rPr lang="en-GB" altLang="en-US" b="1" dirty="0" smtClean="0"/>
              <a:t> </a:t>
            </a:r>
            <a:r>
              <a:rPr lang="en-US" sz="1200" kern="1200" dirty="0" smtClean="0">
                <a:solidFill>
                  <a:schemeClr val="tx1"/>
                </a:solidFill>
                <a:effectLst/>
                <a:latin typeface="+mn-lt"/>
                <a:ea typeface="+mn-ea"/>
                <a:cs typeface="+mn-cs"/>
              </a:rPr>
              <a:t>These or some other prayers of intercession: </a:t>
            </a:r>
          </a:p>
          <a:p>
            <a:pPr lvl="0"/>
            <a:r>
              <a:rPr lang="en-US" sz="1200" kern="1200" dirty="0" smtClean="0">
                <a:solidFill>
                  <a:schemeClr val="tx1"/>
                </a:solidFill>
                <a:effectLst/>
                <a:latin typeface="+mn-lt"/>
                <a:ea typeface="+mn-ea"/>
                <a:cs typeface="+mn-cs"/>
              </a:rPr>
              <a:t>EITHER</a:t>
            </a:r>
            <a:endParaRPr lang="en-GB" sz="1200" kern="1200" dirty="0" smtClean="0">
              <a:solidFill>
                <a:schemeClr val="tx1"/>
              </a:solidFill>
              <a:effectLst/>
              <a:latin typeface="+mn-lt"/>
              <a:ea typeface="+mn-ea"/>
              <a:cs typeface="+mn-cs"/>
            </a:endParaRPr>
          </a:p>
          <a:p>
            <a:pPr lvl="0"/>
            <a:r>
              <a:rPr lang="en-GB" sz="1600" b="1" kern="1200" dirty="0" smtClean="0">
                <a:solidFill>
                  <a:schemeClr val="tx1"/>
                </a:solidFill>
                <a:effectLst/>
                <a:latin typeface="+mn-lt"/>
                <a:ea typeface="+mn-ea"/>
                <a:cs typeface="+mn-cs"/>
              </a:rPr>
              <a:t>A</a:t>
            </a:r>
          </a:p>
          <a:p>
            <a:pPr lvl="0"/>
            <a:endParaRPr lang="en-GB" altLang="en-US" sz="16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Prayer A* on pages 45-47</a:t>
            </a:r>
            <a:r>
              <a:rPr lang="en-US" sz="1200" kern="1200" baseline="0" dirty="0" smtClean="0">
                <a:solidFill>
                  <a:schemeClr val="tx1"/>
                </a:solidFill>
                <a:effectLst/>
                <a:latin typeface="+mn-lt"/>
                <a:ea typeface="+mn-ea"/>
                <a:cs typeface="+mn-cs"/>
              </a:rPr>
              <a:t> is an </a:t>
            </a:r>
            <a:r>
              <a:rPr lang="en-US" sz="1200" kern="1200" dirty="0" smtClean="0">
                <a:solidFill>
                  <a:schemeClr val="tx1"/>
                </a:solidFill>
                <a:effectLst/>
                <a:latin typeface="+mn-lt"/>
                <a:ea typeface="+mn-ea"/>
                <a:cs typeface="+mn-cs"/>
              </a:rPr>
              <a:t>extract from </a:t>
            </a:r>
            <a:r>
              <a:rPr lang="en-US" sz="1200" b="1" kern="1200" dirty="0" smtClean="0">
                <a:solidFill>
                  <a:schemeClr val="tx1"/>
                </a:solidFill>
                <a:effectLst/>
                <a:latin typeface="+mn-lt"/>
                <a:ea typeface="+mn-ea"/>
                <a:cs typeface="+mn-cs"/>
              </a:rPr>
              <a:t>The Alternative Service Book 1980</a:t>
            </a:r>
            <a:r>
              <a:rPr lang="en-US" sz="1200" kern="1200" dirty="0" smtClean="0">
                <a:solidFill>
                  <a:schemeClr val="tx1"/>
                </a:solidFill>
                <a:effectLst/>
                <a:latin typeface="+mn-lt"/>
                <a:ea typeface="+mn-ea"/>
                <a:cs typeface="+mn-cs"/>
              </a:rPr>
              <a:t>, © 1980 The Central Board of Finance of the Church of England. Reproduced by permission.</a:t>
            </a:r>
            <a:endParaRPr lang="en-GB" sz="1200" kern="1200" dirty="0" smtClean="0">
              <a:solidFill>
                <a:schemeClr val="tx1"/>
              </a:solidFill>
              <a:effectLst/>
              <a:latin typeface="+mn-lt"/>
              <a:ea typeface="+mn-ea"/>
              <a:cs typeface="+mn-cs"/>
            </a:endParaRPr>
          </a:p>
          <a:p>
            <a:pPr lvl="0"/>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54860224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47)</a:t>
            </a:r>
            <a:r>
              <a:rPr lang="en-US" altLang="en-US" b="1" i="1" dirty="0" smtClean="0"/>
              <a:t> </a:t>
            </a:r>
            <a:r>
              <a:rPr lang="en-US" altLang="en-US" b="1" i="0" dirty="0" smtClean="0"/>
              <a:t>15</a:t>
            </a:r>
            <a:r>
              <a:rPr lang="en-GB" altLang="en-US" b="1" dirty="0" smtClean="0"/>
              <a:t> </a:t>
            </a:r>
            <a:r>
              <a:rPr lang="en-US" sz="1200" kern="1200" dirty="0" smtClean="0">
                <a:solidFill>
                  <a:schemeClr val="tx1"/>
                </a:solidFill>
                <a:effectLst/>
                <a:latin typeface="+mn-lt"/>
                <a:ea typeface="+mn-ea"/>
                <a:cs typeface="+mn-cs"/>
              </a:rPr>
              <a:t>These or some other prayers of intercession: </a:t>
            </a:r>
          </a:p>
          <a:p>
            <a:pPr lvl="0"/>
            <a:r>
              <a:rPr lang="en-US" sz="1200" kern="1200" dirty="0" smtClean="0">
                <a:solidFill>
                  <a:schemeClr val="tx1"/>
                </a:solidFill>
                <a:effectLst/>
                <a:latin typeface="+mn-lt"/>
                <a:ea typeface="+mn-ea"/>
                <a:cs typeface="+mn-cs"/>
              </a:rPr>
              <a:t>EITHER</a:t>
            </a:r>
            <a:endParaRPr lang="en-GB" sz="1200" kern="1200" dirty="0" smtClean="0">
              <a:solidFill>
                <a:schemeClr val="tx1"/>
              </a:solidFill>
              <a:effectLst/>
              <a:latin typeface="+mn-lt"/>
              <a:ea typeface="+mn-ea"/>
              <a:cs typeface="+mn-cs"/>
            </a:endParaRPr>
          </a:p>
          <a:p>
            <a:pPr lvl="0"/>
            <a:r>
              <a:rPr lang="en-GB" sz="1600" b="1" kern="1200" dirty="0" smtClean="0">
                <a:solidFill>
                  <a:schemeClr val="tx1"/>
                </a:solidFill>
                <a:effectLst/>
                <a:latin typeface="+mn-lt"/>
                <a:ea typeface="+mn-ea"/>
                <a:cs typeface="+mn-cs"/>
              </a:rPr>
              <a:t>A</a:t>
            </a:r>
          </a:p>
          <a:p>
            <a:pPr lvl="0"/>
            <a:endParaRPr lang="en-GB" altLang="en-US" sz="16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Prayer A* on pages 45-47</a:t>
            </a:r>
            <a:r>
              <a:rPr lang="en-US" sz="1200" kern="1200" baseline="0" dirty="0" smtClean="0">
                <a:solidFill>
                  <a:schemeClr val="tx1"/>
                </a:solidFill>
                <a:effectLst/>
                <a:latin typeface="+mn-lt"/>
                <a:ea typeface="+mn-ea"/>
                <a:cs typeface="+mn-cs"/>
              </a:rPr>
              <a:t> is an </a:t>
            </a:r>
            <a:r>
              <a:rPr lang="en-US" sz="1200" kern="1200" dirty="0" smtClean="0">
                <a:solidFill>
                  <a:schemeClr val="tx1"/>
                </a:solidFill>
                <a:effectLst/>
                <a:latin typeface="+mn-lt"/>
                <a:ea typeface="+mn-ea"/>
                <a:cs typeface="+mn-cs"/>
              </a:rPr>
              <a:t>extract from </a:t>
            </a:r>
            <a:r>
              <a:rPr lang="en-US" sz="1200" b="1" kern="1200" dirty="0" smtClean="0">
                <a:solidFill>
                  <a:schemeClr val="tx1"/>
                </a:solidFill>
                <a:effectLst/>
                <a:latin typeface="+mn-lt"/>
                <a:ea typeface="+mn-ea"/>
                <a:cs typeface="+mn-cs"/>
              </a:rPr>
              <a:t>The Alternative Service Book 1980</a:t>
            </a:r>
            <a:r>
              <a:rPr lang="en-US" sz="1200" kern="1200" dirty="0" smtClean="0">
                <a:solidFill>
                  <a:schemeClr val="tx1"/>
                </a:solidFill>
                <a:effectLst/>
                <a:latin typeface="+mn-lt"/>
                <a:ea typeface="+mn-ea"/>
                <a:cs typeface="+mn-cs"/>
              </a:rPr>
              <a:t>, © 1980 The Central Board of Finance of the Church of England. Reproduced by permission.</a:t>
            </a:r>
            <a:endParaRPr lang="en-GB" sz="1200" kern="1200" dirty="0" smtClean="0">
              <a:solidFill>
                <a:schemeClr val="tx1"/>
              </a:solidFill>
              <a:effectLst/>
              <a:latin typeface="+mn-lt"/>
              <a:ea typeface="+mn-ea"/>
              <a:cs typeface="+mn-cs"/>
            </a:endParaRPr>
          </a:p>
          <a:p>
            <a:pPr lvl="0"/>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58429037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47)</a:t>
            </a:r>
            <a:r>
              <a:rPr lang="en-US" altLang="en-US" b="1" i="1" dirty="0" smtClean="0"/>
              <a:t> </a:t>
            </a:r>
            <a:r>
              <a:rPr lang="en-US" altLang="en-US" b="1" i="0" dirty="0" smtClean="0"/>
              <a:t>15</a:t>
            </a:r>
            <a:r>
              <a:rPr lang="en-GB" altLang="en-US" b="1" dirty="0" smtClean="0"/>
              <a:t> </a:t>
            </a:r>
            <a:r>
              <a:rPr lang="en-US" sz="1200" kern="1200" dirty="0" smtClean="0">
                <a:solidFill>
                  <a:schemeClr val="tx1"/>
                </a:solidFill>
                <a:effectLst/>
                <a:latin typeface="+mn-lt"/>
                <a:ea typeface="+mn-ea"/>
                <a:cs typeface="+mn-cs"/>
              </a:rPr>
              <a:t>These or some other prayers of intercession: </a:t>
            </a:r>
          </a:p>
          <a:p>
            <a:pPr lvl="0"/>
            <a:r>
              <a:rPr lang="en-US" sz="1200" kern="1200" dirty="0" smtClean="0">
                <a:solidFill>
                  <a:schemeClr val="tx1"/>
                </a:solidFill>
                <a:effectLst/>
                <a:latin typeface="+mn-lt"/>
                <a:ea typeface="+mn-ea"/>
                <a:cs typeface="+mn-cs"/>
              </a:rPr>
              <a:t>EITHER</a:t>
            </a:r>
            <a:endParaRPr lang="en-GB" sz="1200" kern="1200" dirty="0" smtClean="0">
              <a:solidFill>
                <a:schemeClr val="tx1"/>
              </a:solidFill>
              <a:effectLst/>
              <a:latin typeface="+mn-lt"/>
              <a:ea typeface="+mn-ea"/>
              <a:cs typeface="+mn-cs"/>
            </a:endParaRPr>
          </a:p>
          <a:p>
            <a:pPr lvl="0"/>
            <a:r>
              <a:rPr lang="en-GB" sz="1600" b="1" kern="1200" dirty="0" smtClean="0">
                <a:solidFill>
                  <a:schemeClr val="tx1"/>
                </a:solidFill>
                <a:effectLst/>
                <a:latin typeface="+mn-lt"/>
                <a:ea typeface="+mn-ea"/>
                <a:cs typeface="+mn-cs"/>
              </a:rPr>
              <a:t>A</a:t>
            </a:r>
          </a:p>
          <a:p>
            <a:pPr lvl="0"/>
            <a:endParaRPr lang="en-GB" altLang="en-US" sz="16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Prayer A* on pages 45-47</a:t>
            </a:r>
            <a:r>
              <a:rPr lang="en-US" sz="1200" kern="1200" baseline="0" dirty="0" smtClean="0">
                <a:solidFill>
                  <a:schemeClr val="tx1"/>
                </a:solidFill>
                <a:effectLst/>
                <a:latin typeface="+mn-lt"/>
                <a:ea typeface="+mn-ea"/>
                <a:cs typeface="+mn-cs"/>
              </a:rPr>
              <a:t> is an </a:t>
            </a:r>
            <a:r>
              <a:rPr lang="en-US" sz="1200" kern="1200" dirty="0" smtClean="0">
                <a:solidFill>
                  <a:schemeClr val="tx1"/>
                </a:solidFill>
                <a:effectLst/>
                <a:latin typeface="+mn-lt"/>
                <a:ea typeface="+mn-ea"/>
                <a:cs typeface="+mn-cs"/>
              </a:rPr>
              <a:t>extract from </a:t>
            </a:r>
            <a:r>
              <a:rPr lang="en-US" sz="1200" b="1" kern="1200" dirty="0" smtClean="0">
                <a:solidFill>
                  <a:schemeClr val="tx1"/>
                </a:solidFill>
                <a:effectLst/>
                <a:latin typeface="+mn-lt"/>
                <a:ea typeface="+mn-ea"/>
                <a:cs typeface="+mn-cs"/>
              </a:rPr>
              <a:t>The Alternative Service Book 1980</a:t>
            </a:r>
            <a:r>
              <a:rPr lang="en-US" sz="1200" kern="1200" dirty="0" smtClean="0">
                <a:solidFill>
                  <a:schemeClr val="tx1"/>
                </a:solidFill>
                <a:effectLst/>
                <a:latin typeface="+mn-lt"/>
                <a:ea typeface="+mn-ea"/>
                <a:cs typeface="+mn-cs"/>
              </a:rPr>
              <a:t>, © 1980 The Central Board of Finance of the Church of England. Reproduced by permission.</a:t>
            </a:r>
            <a:endParaRPr lang="en-GB" sz="1200" kern="1200" dirty="0" smtClean="0">
              <a:solidFill>
                <a:schemeClr val="tx1"/>
              </a:solidFill>
              <a:effectLst/>
              <a:latin typeface="+mn-lt"/>
              <a:ea typeface="+mn-ea"/>
              <a:cs typeface="+mn-cs"/>
            </a:endParaRPr>
          </a:p>
          <a:p>
            <a:pPr lvl="0"/>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63319301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47)</a:t>
            </a:r>
            <a:r>
              <a:rPr lang="en-US" altLang="en-US" b="1" i="1" dirty="0" smtClean="0"/>
              <a:t> </a:t>
            </a:r>
            <a:r>
              <a:rPr lang="en-US" altLang="en-US" b="1" i="0" dirty="0" smtClean="0"/>
              <a:t>15</a:t>
            </a:r>
            <a:r>
              <a:rPr lang="en-GB" altLang="en-US" b="1" dirty="0" smtClean="0"/>
              <a:t> </a:t>
            </a:r>
            <a:r>
              <a:rPr lang="en-US" sz="1200" kern="1200" dirty="0" smtClean="0">
                <a:solidFill>
                  <a:schemeClr val="tx1"/>
                </a:solidFill>
                <a:effectLst/>
                <a:latin typeface="+mn-lt"/>
                <a:ea typeface="+mn-ea"/>
                <a:cs typeface="+mn-cs"/>
              </a:rPr>
              <a:t>These or some other prayers of intercession: </a:t>
            </a:r>
          </a:p>
          <a:p>
            <a:pPr lvl="0"/>
            <a:r>
              <a:rPr lang="en-US" sz="1200" kern="1200" dirty="0" smtClean="0">
                <a:solidFill>
                  <a:schemeClr val="tx1"/>
                </a:solidFill>
                <a:effectLst/>
                <a:latin typeface="+mn-lt"/>
                <a:ea typeface="+mn-ea"/>
                <a:cs typeface="+mn-cs"/>
              </a:rPr>
              <a:t>EITHER</a:t>
            </a:r>
            <a:endParaRPr lang="en-GB" sz="1200" kern="1200" dirty="0" smtClean="0">
              <a:solidFill>
                <a:schemeClr val="tx1"/>
              </a:solidFill>
              <a:effectLst/>
              <a:latin typeface="+mn-lt"/>
              <a:ea typeface="+mn-ea"/>
              <a:cs typeface="+mn-cs"/>
            </a:endParaRPr>
          </a:p>
          <a:p>
            <a:pPr lvl="0"/>
            <a:r>
              <a:rPr lang="en-GB" sz="1600" b="1" kern="1200" dirty="0" smtClean="0">
                <a:solidFill>
                  <a:schemeClr val="tx1"/>
                </a:solidFill>
                <a:effectLst/>
                <a:latin typeface="+mn-lt"/>
                <a:ea typeface="+mn-ea"/>
                <a:cs typeface="+mn-cs"/>
              </a:rPr>
              <a:t>A</a:t>
            </a:r>
          </a:p>
          <a:p>
            <a:pPr lvl="0"/>
            <a:endParaRPr lang="en-GB" altLang="en-US" sz="16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Prayer A* on pages 45-47</a:t>
            </a:r>
            <a:r>
              <a:rPr lang="en-US" sz="1200" kern="1200" baseline="0" dirty="0" smtClean="0">
                <a:solidFill>
                  <a:schemeClr val="tx1"/>
                </a:solidFill>
                <a:effectLst/>
                <a:latin typeface="+mn-lt"/>
                <a:ea typeface="+mn-ea"/>
                <a:cs typeface="+mn-cs"/>
              </a:rPr>
              <a:t> is an </a:t>
            </a:r>
            <a:r>
              <a:rPr lang="en-US" sz="1200" kern="1200" dirty="0" smtClean="0">
                <a:solidFill>
                  <a:schemeClr val="tx1"/>
                </a:solidFill>
                <a:effectLst/>
                <a:latin typeface="+mn-lt"/>
                <a:ea typeface="+mn-ea"/>
                <a:cs typeface="+mn-cs"/>
              </a:rPr>
              <a:t>extract from </a:t>
            </a:r>
            <a:r>
              <a:rPr lang="en-US" sz="1200" b="1" kern="1200" dirty="0" smtClean="0">
                <a:solidFill>
                  <a:schemeClr val="tx1"/>
                </a:solidFill>
                <a:effectLst/>
                <a:latin typeface="+mn-lt"/>
                <a:ea typeface="+mn-ea"/>
                <a:cs typeface="+mn-cs"/>
              </a:rPr>
              <a:t>The Alternative Service Book 1980</a:t>
            </a:r>
            <a:r>
              <a:rPr lang="en-US" sz="1200" kern="1200" dirty="0" smtClean="0">
                <a:solidFill>
                  <a:schemeClr val="tx1"/>
                </a:solidFill>
                <a:effectLst/>
                <a:latin typeface="+mn-lt"/>
                <a:ea typeface="+mn-ea"/>
                <a:cs typeface="+mn-cs"/>
              </a:rPr>
              <a:t>, © 1980 The Central Board of Finance of the Church of England. Reproduced by permission.</a:t>
            </a:r>
            <a:endParaRPr lang="en-GB" sz="1200" kern="1200" dirty="0" smtClean="0">
              <a:solidFill>
                <a:schemeClr val="tx1"/>
              </a:solidFill>
              <a:effectLst/>
              <a:latin typeface="+mn-lt"/>
              <a:ea typeface="+mn-ea"/>
              <a:cs typeface="+mn-cs"/>
            </a:endParaRPr>
          </a:p>
          <a:p>
            <a:pPr lvl="0"/>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71348659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48)</a:t>
            </a:r>
            <a:r>
              <a:rPr lang="en-US" altLang="en-US" b="1" i="1" dirty="0" smtClean="0"/>
              <a:t> </a:t>
            </a:r>
            <a:r>
              <a:rPr lang="en-US" altLang="en-US" b="1" i="0" dirty="0" smtClean="0"/>
              <a:t>14</a:t>
            </a:r>
            <a:r>
              <a:rPr lang="en-GB" altLang="en-US" b="1" dirty="0" smtClean="0"/>
              <a:t> </a:t>
            </a:r>
            <a:r>
              <a:rPr lang="en-US" sz="1200" kern="1200" dirty="0" smtClean="0">
                <a:solidFill>
                  <a:schemeClr val="tx1"/>
                </a:solidFill>
                <a:effectLst/>
                <a:latin typeface="+mn-lt"/>
                <a:ea typeface="+mn-ea"/>
                <a:cs typeface="+mn-cs"/>
              </a:rPr>
              <a:t>Prayers of intercession OR</a:t>
            </a:r>
            <a:endParaRPr lang="en-GB" sz="1600" kern="1200" dirty="0" smtClean="0">
              <a:solidFill>
                <a:schemeClr val="tx1"/>
              </a:solidFill>
              <a:effectLst/>
              <a:latin typeface="+mn-lt"/>
              <a:ea typeface="+mn-ea"/>
              <a:cs typeface="+mn-cs"/>
            </a:endParaRPr>
          </a:p>
          <a:p>
            <a:pPr lvl="0"/>
            <a:r>
              <a:rPr lang="en-GB" sz="1600" b="1" kern="1200" dirty="0" smtClean="0">
                <a:solidFill>
                  <a:schemeClr val="tx1"/>
                </a:solidFill>
                <a:effectLst/>
                <a:latin typeface="+mn-lt"/>
                <a:ea typeface="+mn-ea"/>
                <a:cs typeface="+mn-cs"/>
              </a:rPr>
              <a:t>B</a:t>
            </a:r>
            <a:r>
              <a:rPr lang="en-GB" sz="16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leader may make special biddings for prayer.</a:t>
            </a:r>
            <a:endParaRPr lang="en-GB" sz="16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525648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39) </a:t>
            </a:r>
            <a:r>
              <a:rPr lang="en-US" altLang="en-US" b="1" i="0" dirty="0" smtClean="0"/>
              <a:t>1 </a:t>
            </a:r>
            <a:r>
              <a:rPr lang="en-US" sz="1200" kern="1200" dirty="0" smtClean="0">
                <a:solidFill>
                  <a:schemeClr val="tx1"/>
                </a:solidFill>
                <a:effectLst/>
                <a:latin typeface="+mn-lt"/>
                <a:ea typeface="+mn-ea"/>
                <a:cs typeface="+mn-cs"/>
              </a:rPr>
              <a:t>At other times:</a:t>
            </a: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ct val="0"/>
              </a:spcBef>
              <a:spcAft>
                <a:spcPts val="0"/>
              </a:spcAft>
              <a:buClrTx/>
              <a:buSzTx/>
              <a:buFontTx/>
              <a:buNone/>
              <a:tabLst/>
              <a:defRPr/>
            </a:pPr>
            <a:r>
              <a:rPr lang="en-US" sz="1200" kern="1200" dirty="0" smtClean="0">
                <a:solidFill>
                  <a:schemeClr val="tx1"/>
                </a:solidFill>
                <a:effectLst/>
                <a:latin typeface="+mn-lt"/>
                <a:ea typeface="+mn-ea"/>
                <a:cs typeface="+mn-cs"/>
              </a:rPr>
              <a:t>or a sentence from pages 52-55 or another sentence of scripture</a:t>
            </a:r>
            <a:endParaRPr lang="en-GB" sz="1200" kern="1200" dirty="0" smtClean="0">
              <a:solidFill>
                <a:schemeClr val="tx1"/>
              </a:solidFill>
              <a:effectLst/>
              <a:latin typeface="+mn-lt"/>
              <a:ea typeface="+mn-ea"/>
              <a:cs typeface="+mn-cs"/>
            </a:endParaRPr>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15593519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48)</a:t>
            </a:r>
            <a:r>
              <a:rPr lang="en-US" altLang="en-US" b="1" i="1" dirty="0" smtClean="0"/>
              <a:t> </a:t>
            </a:r>
            <a:r>
              <a:rPr lang="en-US" altLang="en-US" b="1" i="0" dirty="0" smtClean="0"/>
              <a:t>14</a:t>
            </a:r>
            <a:r>
              <a:rPr lang="en-GB" altLang="en-US" b="1" dirty="0" smtClean="0"/>
              <a:t> </a:t>
            </a:r>
            <a:r>
              <a:rPr lang="en-US" sz="1200" kern="1200" dirty="0" smtClean="0">
                <a:solidFill>
                  <a:schemeClr val="tx1"/>
                </a:solidFill>
                <a:effectLst/>
                <a:latin typeface="+mn-lt"/>
                <a:ea typeface="+mn-ea"/>
                <a:cs typeface="+mn-cs"/>
              </a:rPr>
              <a:t>Prayers of intercession OR</a:t>
            </a:r>
            <a:endParaRPr lang="en-GB" sz="1600" kern="1200" dirty="0" smtClean="0">
              <a:solidFill>
                <a:schemeClr val="tx1"/>
              </a:solidFill>
              <a:effectLst/>
              <a:latin typeface="+mn-lt"/>
              <a:ea typeface="+mn-ea"/>
              <a:cs typeface="+mn-cs"/>
            </a:endParaRPr>
          </a:p>
          <a:p>
            <a:pPr lvl="0"/>
            <a:r>
              <a:rPr lang="en-GB" sz="1600" b="1" kern="1200" dirty="0" smtClean="0">
                <a:solidFill>
                  <a:schemeClr val="tx1"/>
                </a:solidFill>
                <a:effectLst/>
                <a:latin typeface="+mn-lt"/>
                <a:ea typeface="+mn-ea"/>
                <a:cs typeface="+mn-cs"/>
              </a:rPr>
              <a:t>B</a:t>
            </a:r>
            <a:r>
              <a:rPr lang="en-GB" sz="16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leader may make special biddings for prayer.</a:t>
            </a:r>
            <a:endParaRPr lang="en-GB" sz="16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17886104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48)</a:t>
            </a:r>
            <a:r>
              <a:rPr lang="en-US" altLang="en-US" b="1" i="1" dirty="0" smtClean="0"/>
              <a:t> </a:t>
            </a:r>
            <a:r>
              <a:rPr lang="en-US" altLang="en-US" b="1" i="0" dirty="0" smtClean="0"/>
              <a:t>14</a:t>
            </a:r>
            <a:r>
              <a:rPr lang="en-GB" altLang="en-US" b="1" dirty="0" smtClean="0"/>
              <a:t> </a:t>
            </a:r>
            <a:r>
              <a:rPr lang="en-US" sz="1200" kern="1200" dirty="0" smtClean="0">
                <a:solidFill>
                  <a:schemeClr val="tx1"/>
                </a:solidFill>
                <a:effectLst/>
                <a:latin typeface="+mn-lt"/>
                <a:ea typeface="+mn-ea"/>
                <a:cs typeface="+mn-cs"/>
              </a:rPr>
              <a:t>Prayers of intercession OR</a:t>
            </a:r>
            <a:endParaRPr lang="en-GB" sz="1600" kern="1200" dirty="0" smtClean="0">
              <a:solidFill>
                <a:schemeClr val="tx1"/>
              </a:solidFill>
              <a:effectLst/>
              <a:latin typeface="+mn-lt"/>
              <a:ea typeface="+mn-ea"/>
              <a:cs typeface="+mn-cs"/>
            </a:endParaRPr>
          </a:p>
          <a:p>
            <a:pPr lvl="0"/>
            <a:r>
              <a:rPr lang="en-GB" sz="1600" b="1" kern="1200" dirty="0" smtClean="0">
                <a:solidFill>
                  <a:schemeClr val="tx1"/>
                </a:solidFill>
                <a:effectLst/>
                <a:latin typeface="+mn-lt"/>
                <a:ea typeface="+mn-ea"/>
                <a:cs typeface="+mn-cs"/>
              </a:rPr>
              <a:t>B</a:t>
            </a:r>
            <a:r>
              <a:rPr lang="en-GB" sz="16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leader may make special biddings for prayer.</a:t>
            </a:r>
            <a:endParaRPr lang="en-GB" sz="16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01634378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48)</a:t>
            </a:r>
            <a:r>
              <a:rPr lang="en-US" altLang="en-US" b="1" i="1" dirty="0" smtClean="0"/>
              <a:t> </a:t>
            </a:r>
            <a:r>
              <a:rPr lang="en-US" altLang="en-US" b="1" i="0" dirty="0" smtClean="0"/>
              <a:t>14</a:t>
            </a:r>
            <a:r>
              <a:rPr lang="en-GB" altLang="en-US" b="1" dirty="0" smtClean="0"/>
              <a:t> </a:t>
            </a:r>
            <a:r>
              <a:rPr lang="en-US" sz="1200" kern="1200" dirty="0" smtClean="0">
                <a:solidFill>
                  <a:schemeClr val="tx1"/>
                </a:solidFill>
                <a:effectLst/>
                <a:latin typeface="+mn-lt"/>
                <a:ea typeface="+mn-ea"/>
                <a:cs typeface="+mn-cs"/>
              </a:rPr>
              <a:t>Prayers of intercession OR</a:t>
            </a:r>
            <a:endParaRPr lang="en-GB" sz="1600" kern="1200" dirty="0" smtClean="0">
              <a:solidFill>
                <a:schemeClr val="tx1"/>
              </a:solidFill>
              <a:effectLst/>
              <a:latin typeface="+mn-lt"/>
              <a:ea typeface="+mn-ea"/>
              <a:cs typeface="+mn-cs"/>
            </a:endParaRPr>
          </a:p>
          <a:p>
            <a:pPr lvl="0"/>
            <a:r>
              <a:rPr lang="en-GB" sz="1600" b="1" kern="1200" dirty="0" smtClean="0">
                <a:solidFill>
                  <a:schemeClr val="tx1"/>
                </a:solidFill>
                <a:effectLst/>
                <a:latin typeface="+mn-lt"/>
                <a:ea typeface="+mn-ea"/>
                <a:cs typeface="+mn-cs"/>
              </a:rPr>
              <a:t>B</a:t>
            </a:r>
            <a:r>
              <a:rPr lang="en-GB" sz="16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leader may make special biddings for prayer.</a:t>
            </a:r>
            <a:endParaRPr lang="en-GB" sz="16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1580803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49)</a:t>
            </a:r>
            <a:r>
              <a:rPr lang="en-US" altLang="en-US" b="1" i="1" dirty="0" smtClean="0"/>
              <a:t> </a:t>
            </a:r>
            <a:r>
              <a:rPr lang="en-US" altLang="en-US" b="1" i="0" dirty="0" smtClean="0"/>
              <a:t>14</a:t>
            </a:r>
            <a:r>
              <a:rPr lang="en-GB" altLang="en-US" b="1" dirty="0" smtClean="0"/>
              <a:t> </a:t>
            </a:r>
            <a:r>
              <a:rPr lang="en-US" sz="1200" kern="1200" dirty="0" smtClean="0">
                <a:solidFill>
                  <a:schemeClr val="tx1"/>
                </a:solidFill>
                <a:effectLst/>
                <a:latin typeface="+mn-lt"/>
                <a:ea typeface="+mn-ea"/>
                <a:cs typeface="+mn-cs"/>
              </a:rPr>
              <a:t>Prayers of intercession OR</a:t>
            </a:r>
            <a:endParaRPr lang="en-GB" sz="1600" kern="1200" dirty="0" smtClean="0">
              <a:solidFill>
                <a:schemeClr val="tx1"/>
              </a:solidFill>
              <a:effectLst/>
              <a:latin typeface="+mn-lt"/>
              <a:ea typeface="+mn-ea"/>
              <a:cs typeface="+mn-cs"/>
            </a:endParaRPr>
          </a:p>
          <a:p>
            <a:pPr lvl="0"/>
            <a:r>
              <a:rPr lang="en-GB" sz="1600" b="1" kern="1200" dirty="0" smtClean="0">
                <a:solidFill>
                  <a:schemeClr val="tx1"/>
                </a:solidFill>
                <a:effectLst/>
                <a:latin typeface="+mn-lt"/>
                <a:ea typeface="+mn-ea"/>
                <a:cs typeface="+mn-cs"/>
              </a:rPr>
              <a:t>B</a:t>
            </a:r>
            <a:r>
              <a:rPr lang="en-GB" sz="16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leader may make special biddings for prayer.</a:t>
            </a:r>
            <a:endParaRPr lang="en-GB" sz="16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64033870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49)</a:t>
            </a:r>
            <a:r>
              <a:rPr lang="en-US" altLang="en-US" b="1" i="1" dirty="0" smtClean="0"/>
              <a:t> </a:t>
            </a:r>
            <a:r>
              <a:rPr lang="en-US" altLang="en-US" b="1" i="0" dirty="0" smtClean="0"/>
              <a:t>14</a:t>
            </a:r>
            <a:r>
              <a:rPr lang="en-GB" altLang="en-US" b="1" dirty="0" smtClean="0"/>
              <a:t> </a:t>
            </a:r>
            <a:r>
              <a:rPr lang="en-US" sz="1200" kern="1200" dirty="0" smtClean="0">
                <a:solidFill>
                  <a:schemeClr val="tx1"/>
                </a:solidFill>
                <a:effectLst/>
                <a:latin typeface="+mn-lt"/>
                <a:ea typeface="+mn-ea"/>
                <a:cs typeface="+mn-cs"/>
              </a:rPr>
              <a:t>Prayers of intercession OR</a:t>
            </a:r>
            <a:endParaRPr lang="en-GB" sz="1600" kern="1200" dirty="0" smtClean="0">
              <a:solidFill>
                <a:schemeClr val="tx1"/>
              </a:solidFill>
              <a:effectLst/>
              <a:latin typeface="+mn-lt"/>
              <a:ea typeface="+mn-ea"/>
              <a:cs typeface="+mn-cs"/>
            </a:endParaRPr>
          </a:p>
          <a:p>
            <a:pPr lvl="0"/>
            <a:r>
              <a:rPr lang="en-GB" sz="1600" b="1" kern="1200" dirty="0" smtClean="0">
                <a:solidFill>
                  <a:schemeClr val="tx1"/>
                </a:solidFill>
                <a:effectLst/>
                <a:latin typeface="+mn-lt"/>
                <a:ea typeface="+mn-ea"/>
                <a:cs typeface="+mn-cs"/>
              </a:rPr>
              <a:t>B</a:t>
            </a:r>
            <a:r>
              <a:rPr lang="en-GB" sz="16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leader may make special biddings for prayer.</a:t>
            </a:r>
            <a:endParaRPr lang="en-GB" sz="16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57544511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49)</a:t>
            </a:r>
            <a:r>
              <a:rPr lang="en-US" altLang="en-US" b="1" i="1" dirty="0" smtClean="0"/>
              <a:t> </a:t>
            </a:r>
            <a:r>
              <a:rPr lang="en-US" altLang="en-US" b="1" i="0" dirty="0" smtClean="0"/>
              <a:t>14</a:t>
            </a:r>
            <a:r>
              <a:rPr lang="en-GB" altLang="en-US" b="1" dirty="0" smtClean="0"/>
              <a:t> </a:t>
            </a:r>
            <a:r>
              <a:rPr lang="en-US" sz="1200" kern="1200" dirty="0" smtClean="0">
                <a:solidFill>
                  <a:schemeClr val="tx1"/>
                </a:solidFill>
                <a:effectLst/>
                <a:latin typeface="+mn-lt"/>
                <a:ea typeface="+mn-ea"/>
                <a:cs typeface="+mn-cs"/>
              </a:rPr>
              <a:t>Prayers of intercession OR</a:t>
            </a:r>
            <a:endParaRPr lang="en-GB" sz="1600" kern="1200" dirty="0" smtClean="0">
              <a:solidFill>
                <a:schemeClr val="tx1"/>
              </a:solidFill>
              <a:effectLst/>
              <a:latin typeface="+mn-lt"/>
              <a:ea typeface="+mn-ea"/>
              <a:cs typeface="+mn-cs"/>
            </a:endParaRPr>
          </a:p>
          <a:p>
            <a:pPr lvl="0"/>
            <a:r>
              <a:rPr lang="en-GB" sz="1600" b="1" kern="1200" dirty="0" smtClean="0">
                <a:solidFill>
                  <a:schemeClr val="tx1"/>
                </a:solidFill>
                <a:effectLst/>
                <a:latin typeface="+mn-lt"/>
                <a:ea typeface="+mn-ea"/>
                <a:cs typeface="+mn-cs"/>
              </a:rPr>
              <a:t>B</a:t>
            </a:r>
            <a:r>
              <a:rPr lang="en-GB" sz="16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leader may make special biddings for prayer.</a:t>
            </a:r>
            <a:endParaRPr lang="en-GB" sz="16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23228777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GB" altLang="en-US" i="1" dirty="0" smtClean="0"/>
              <a:t>(p. 49) </a:t>
            </a:r>
            <a:r>
              <a:rPr lang="en-US" altLang="en-US" sz="1200" b="1" i="0" kern="1200" dirty="0" smtClean="0">
                <a:solidFill>
                  <a:schemeClr val="tx1"/>
                </a:solidFill>
                <a:effectLst/>
                <a:latin typeface="+mn-lt"/>
                <a:ea typeface="+mn-ea"/>
                <a:cs typeface="+mn-cs"/>
              </a:rPr>
              <a:t>16</a:t>
            </a:r>
            <a:r>
              <a:rPr lang="en-US" sz="1200" kern="1200" dirty="0" smtClean="0">
                <a:solidFill>
                  <a:schemeClr val="tx1"/>
                </a:solidFill>
                <a:effectLst/>
                <a:latin typeface="+mn-lt"/>
                <a:ea typeface="+mn-ea"/>
                <a:cs typeface="+mn-cs"/>
              </a:rPr>
              <a:t> The Lord’s Prayer,</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if it has not already been said.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EITHER:</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i="1" dirty="0" smtClean="0"/>
              <a:t>Please delete the slides for whichever version of the Lord's Prayer is not being used.</a:t>
            </a:r>
          </a:p>
          <a:p>
            <a:endParaRPr lang="en-US" alt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first version of the Lord’s Prayer is from </a:t>
            </a:r>
            <a:r>
              <a:rPr lang="en-US" sz="1200" b="1" kern="1200" dirty="0" smtClean="0">
                <a:solidFill>
                  <a:schemeClr val="tx1"/>
                </a:solidFill>
                <a:effectLst/>
                <a:latin typeface="+mn-lt"/>
                <a:ea typeface="+mn-ea"/>
                <a:cs typeface="+mn-cs"/>
              </a:rPr>
              <a:t>Praying Together</a:t>
            </a:r>
            <a:r>
              <a:rPr lang="en-US" sz="1200" kern="1200" dirty="0" smtClean="0">
                <a:solidFill>
                  <a:schemeClr val="tx1"/>
                </a:solidFill>
                <a:effectLst/>
                <a:latin typeface="+mn-lt"/>
                <a:ea typeface="+mn-ea"/>
                <a:cs typeface="+mn-cs"/>
              </a:rPr>
              <a:t>, © 1988 by the English Language Liturgical Consultation (ELLC).</a:t>
            </a:r>
            <a:endParaRPr lang="en-GB" sz="1200" kern="1200" dirty="0" smtClean="0">
              <a:solidFill>
                <a:schemeClr val="tx1"/>
              </a:solidFill>
              <a:effectLst/>
              <a:latin typeface="+mn-lt"/>
              <a:ea typeface="+mn-ea"/>
              <a:cs typeface="+mn-cs"/>
            </a:endParaRPr>
          </a:p>
          <a:p>
            <a:endParaRPr lang="en-US" altLang="en-US" dirty="0" smtClean="0"/>
          </a:p>
        </p:txBody>
      </p:sp>
      <p:sp>
        <p:nvSpPr>
          <p:cNvPr id="1116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8D6F01F-0750-4A9C-B349-D2A174DD1CC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58261313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GB" altLang="en-US" i="1" dirty="0" smtClean="0"/>
              <a:t>(p. 49) </a:t>
            </a:r>
            <a:r>
              <a:rPr lang="en-US" altLang="en-US" sz="1200" b="1" i="0" kern="1200" dirty="0" smtClean="0">
                <a:solidFill>
                  <a:schemeClr val="tx1"/>
                </a:solidFill>
                <a:effectLst/>
                <a:latin typeface="+mn-lt"/>
                <a:ea typeface="+mn-ea"/>
                <a:cs typeface="+mn-cs"/>
              </a:rPr>
              <a:t>16</a:t>
            </a:r>
            <a:r>
              <a:rPr lang="en-US" sz="1200" kern="1200" dirty="0" smtClean="0">
                <a:solidFill>
                  <a:schemeClr val="tx1"/>
                </a:solidFill>
                <a:effectLst/>
                <a:latin typeface="+mn-lt"/>
                <a:ea typeface="+mn-ea"/>
                <a:cs typeface="+mn-cs"/>
              </a:rPr>
              <a:t> The Lord’s Prayer may be said here or at no. 17, if it has not already been said.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EITHER:</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i="1" dirty="0" smtClean="0"/>
              <a:t>Please delete the slides for whichever version of the Lord's Prayer is not being used.</a:t>
            </a:r>
            <a:endParaRPr lang="en-US" altLang="en-US" i="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i="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first version of the Lord’s Prayer is from </a:t>
            </a:r>
            <a:r>
              <a:rPr lang="en-US" sz="1200" b="1" kern="1200" dirty="0" smtClean="0">
                <a:solidFill>
                  <a:schemeClr val="tx1"/>
                </a:solidFill>
                <a:effectLst/>
                <a:latin typeface="+mn-lt"/>
                <a:ea typeface="+mn-ea"/>
                <a:cs typeface="+mn-cs"/>
              </a:rPr>
              <a:t>Praying Together</a:t>
            </a:r>
            <a:r>
              <a:rPr lang="en-US" sz="1200" kern="1200" dirty="0" smtClean="0">
                <a:solidFill>
                  <a:schemeClr val="tx1"/>
                </a:solidFill>
                <a:effectLst/>
                <a:latin typeface="+mn-lt"/>
                <a:ea typeface="+mn-ea"/>
                <a:cs typeface="+mn-cs"/>
              </a:rPr>
              <a:t>, © 1988 by the English Language Liturgical Consultation (ELLC).</a:t>
            </a: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ltLang="en-US" i="1" dirty="0" smtClean="0"/>
          </a:p>
        </p:txBody>
      </p:sp>
      <p:sp>
        <p:nvSpPr>
          <p:cNvPr id="1116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8D6F01F-0750-4A9C-B349-D2A174DD1CC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54339594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GB" altLang="en-US" i="1" dirty="0" smtClean="0"/>
              <a:t>(p. 49) </a:t>
            </a:r>
            <a:r>
              <a:rPr lang="en-US" altLang="en-US" sz="1200" b="1" i="0" kern="1200" dirty="0" smtClean="0">
                <a:solidFill>
                  <a:schemeClr val="tx1"/>
                </a:solidFill>
                <a:effectLst/>
                <a:latin typeface="+mn-lt"/>
                <a:ea typeface="+mn-ea"/>
                <a:cs typeface="+mn-cs"/>
              </a:rPr>
              <a:t>16</a:t>
            </a:r>
            <a:r>
              <a:rPr lang="en-US" sz="1200" kern="1200" dirty="0" smtClean="0">
                <a:solidFill>
                  <a:schemeClr val="tx1"/>
                </a:solidFill>
                <a:effectLst/>
                <a:latin typeface="+mn-lt"/>
                <a:ea typeface="+mn-ea"/>
                <a:cs typeface="+mn-cs"/>
              </a:rPr>
              <a:t> The Lord’s Prayer may be said here or at no. 17, if it has not already been said.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OR:</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i="1" dirty="0" smtClean="0"/>
              <a:t>Please delete the slides for whichever version of the Lord's Prayer is not being used.</a:t>
            </a:r>
          </a:p>
          <a:p>
            <a:r>
              <a:rPr lang="en-US" sz="1200" kern="1200" dirty="0" smtClean="0">
                <a:solidFill>
                  <a:schemeClr val="tx1"/>
                </a:solidFill>
                <a:effectLst/>
                <a:latin typeface="+mn-lt"/>
                <a:ea typeface="+mn-ea"/>
                <a:cs typeface="+mn-cs"/>
              </a:rPr>
              <a:t>	</a:t>
            </a:r>
            <a:endParaRPr lang="en-US" altLang="en-US" dirty="0" smtClean="0"/>
          </a:p>
        </p:txBody>
      </p:sp>
      <p:sp>
        <p:nvSpPr>
          <p:cNvPr id="1116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8D6F01F-0750-4A9C-B349-D2A174DD1CC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26084583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GB" altLang="en-US" i="1" dirty="0" smtClean="0"/>
              <a:t>(p. 49) </a:t>
            </a:r>
            <a:r>
              <a:rPr lang="en-US" altLang="en-US" sz="1200" b="1" i="0" kern="1200" dirty="0" smtClean="0">
                <a:solidFill>
                  <a:schemeClr val="tx1"/>
                </a:solidFill>
                <a:effectLst/>
                <a:latin typeface="+mn-lt"/>
                <a:ea typeface="+mn-ea"/>
                <a:cs typeface="+mn-cs"/>
              </a:rPr>
              <a:t>16</a:t>
            </a:r>
            <a:r>
              <a:rPr lang="en-US" sz="1200" kern="1200" dirty="0" smtClean="0">
                <a:solidFill>
                  <a:schemeClr val="tx1"/>
                </a:solidFill>
                <a:effectLst/>
                <a:latin typeface="+mn-lt"/>
                <a:ea typeface="+mn-ea"/>
                <a:cs typeface="+mn-cs"/>
              </a:rPr>
              <a:t> The Lord’s Prayer may be said here or at no. 17, if it has not already been said.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OR:</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i="1" dirty="0" smtClean="0"/>
              <a:t>Please delete the slides for whichever version of the Lord's Prayer is not being used.</a:t>
            </a:r>
          </a:p>
          <a:p>
            <a:r>
              <a:rPr lang="en-US" sz="1200" kern="1200" dirty="0" smtClean="0">
                <a:solidFill>
                  <a:schemeClr val="tx1"/>
                </a:solidFill>
                <a:effectLst/>
                <a:latin typeface="+mn-lt"/>
                <a:ea typeface="+mn-ea"/>
                <a:cs typeface="+mn-cs"/>
              </a:rPr>
              <a:t>	</a:t>
            </a:r>
            <a:endParaRPr lang="en-US" altLang="en-US" dirty="0" smtClean="0"/>
          </a:p>
        </p:txBody>
      </p:sp>
      <p:sp>
        <p:nvSpPr>
          <p:cNvPr id="1116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8D6F01F-0750-4A9C-B349-D2A174DD1CC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0072757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39) </a:t>
            </a:r>
            <a:r>
              <a:rPr lang="en-US" altLang="en-US" b="1" i="0" dirty="0" smtClean="0"/>
              <a:t>2</a:t>
            </a:r>
            <a:r>
              <a:rPr lang="en-GB" altLang="en-US" sz="1200" b="1" i="0" kern="1200" baseline="0" dirty="0" smtClean="0">
                <a:solidFill>
                  <a:schemeClr val="tx1"/>
                </a:solidFill>
                <a:effectLst/>
                <a:latin typeface="+mn-lt"/>
                <a:ea typeface="+mn-ea"/>
                <a:cs typeface="+mn-cs"/>
              </a:rPr>
              <a:t> </a:t>
            </a:r>
            <a:r>
              <a:rPr lang="en-GB" altLang="en-US" sz="1200" b="0" i="0" kern="1200" baseline="0" dirty="0" smtClean="0">
                <a:solidFill>
                  <a:schemeClr val="tx1"/>
                </a:solidFill>
                <a:effectLst/>
                <a:latin typeface="+mn-lt"/>
                <a:ea typeface="+mn-ea"/>
                <a:cs typeface="+mn-cs"/>
              </a:rPr>
              <a:t>Hymn</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22753529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50)</a:t>
            </a:r>
            <a:r>
              <a:rPr lang="en-US" altLang="en-US" b="1" i="1" dirty="0" smtClean="0"/>
              <a:t> </a:t>
            </a:r>
            <a:r>
              <a:rPr lang="en-US" altLang="en-US" b="1" i="0" dirty="0" smtClean="0"/>
              <a:t>17</a:t>
            </a:r>
            <a:endParaRPr lang="en-GB" altLang="en-US" dirty="0" smtClean="0"/>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02897680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50</a:t>
            </a:r>
            <a:r>
              <a:rPr lang="en-US" altLang="en-US" i="1" dirty="0" smtClean="0"/>
              <a:t>) </a:t>
            </a:r>
            <a:r>
              <a:rPr lang="en-US" altLang="en-US" i="0" dirty="0" smtClean="0"/>
              <a:t>THE </a:t>
            </a:r>
            <a:r>
              <a:rPr lang="en-US" altLang="en-US" i="0" smtClean="0"/>
              <a:t>DISMISSAL</a:t>
            </a:r>
            <a:r>
              <a:rPr lang="en-US" altLang="en-US" b="1" i="0" smtClean="0"/>
              <a:t> </a:t>
            </a:r>
          </a:p>
          <a:p>
            <a:pPr lvl="0"/>
            <a:r>
              <a:rPr lang="en-US" altLang="en-US" b="1" i="0" smtClean="0"/>
              <a:t>18</a:t>
            </a:r>
            <a:r>
              <a:rPr lang="en-GB" altLang="en-US" b="1" dirty="0" smtClean="0"/>
              <a:t> </a:t>
            </a:r>
            <a:r>
              <a:rPr lang="en-US" sz="1200" b="0" kern="1200" dirty="0" smtClean="0">
                <a:solidFill>
                  <a:schemeClr val="tx1"/>
                </a:solidFill>
                <a:effectLst/>
                <a:latin typeface="+mn-lt"/>
                <a:ea typeface="+mn-ea"/>
                <a:cs typeface="+mn-cs"/>
              </a:rPr>
              <a:t>EITHER</a:t>
            </a:r>
          </a:p>
          <a:p>
            <a:pPr lvl="0"/>
            <a:r>
              <a:rPr lang="en-GB" sz="1600" b="1" kern="1200" baseline="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a:t>
            </a:r>
            <a:r>
              <a:rPr lang="en-US" sz="1200" kern="1200" dirty="0" smtClean="0">
                <a:solidFill>
                  <a:schemeClr val="tx1"/>
                </a:solidFill>
                <a:effectLst/>
                <a:latin typeface="+mn-lt"/>
                <a:ea typeface="+mn-ea"/>
                <a:cs typeface="+mn-cs"/>
              </a:rPr>
              <a:t> seasonal introduction to the blessing from pages 57-59 may be said.</a:t>
            </a:r>
            <a:endParaRPr lang="en-GB" sz="16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60073014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50)</a:t>
            </a:r>
            <a:r>
              <a:rPr lang="en-US" altLang="en-US" b="1" i="1" dirty="0" smtClean="0"/>
              <a:t> </a:t>
            </a:r>
            <a:r>
              <a:rPr lang="en-US" altLang="en-US" b="1" i="0" dirty="0" smtClean="0"/>
              <a:t>18</a:t>
            </a:r>
            <a:r>
              <a:rPr lang="en-GB" altLang="en-US" b="1" dirty="0" smtClean="0"/>
              <a:t> </a:t>
            </a:r>
            <a:r>
              <a:rPr lang="en-US" sz="1200" b="0" kern="1200" dirty="0" smtClean="0">
                <a:solidFill>
                  <a:schemeClr val="tx1"/>
                </a:solidFill>
                <a:effectLst/>
                <a:latin typeface="+mn-lt"/>
                <a:ea typeface="+mn-ea"/>
                <a:cs typeface="+mn-cs"/>
              </a:rPr>
              <a:t>OR</a:t>
            </a:r>
          </a:p>
          <a:p>
            <a:pPr lvl="0"/>
            <a:r>
              <a:rPr lang="en-GB" sz="1600" b="1" kern="1200" baseline="0" dirty="0" smtClean="0">
                <a:solidFill>
                  <a:schemeClr val="tx1"/>
                </a:solidFill>
                <a:effectLst/>
                <a:latin typeface="+mn-lt"/>
                <a:ea typeface="+mn-ea"/>
                <a:cs typeface="+mn-cs"/>
              </a:rPr>
              <a:t>B</a:t>
            </a:r>
            <a:endParaRPr lang="en-GB" sz="16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1330288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50)</a:t>
            </a:r>
            <a:r>
              <a:rPr lang="en-US" altLang="en-US" b="1" i="1" dirty="0" smtClean="0"/>
              <a:t> </a:t>
            </a:r>
            <a:r>
              <a:rPr lang="en-US" altLang="en-US" b="1" i="0" dirty="0" smtClean="0"/>
              <a:t>19</a:t>
            </a:r>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168476654"/>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z="1200" kern="1200" dirty="0">
              <a:solidFill>
                <a:schemeClr val="tx1"/>
              </a:solidFill>
              <a:effectLst/>
              <a:latin typeface="+mn-lt"/>
              <a:ea typeface="+mn-ea"/>
              <a:cs typeface="+mn-cs"/>
            </a:endParaRPr>
          </a:p>
        </p:txBody>
      </p:sp>
      <p:sp>
        <p:nvSpPr>
          <p:cNvPr id="2150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2587367E-FB66-4F56-869F-FFEA60283782}"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1751360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39) </a:t>
            </a:r>
            <a:r>
              <a:rPr lang="en-US" altLang="en-US" b="1" i="0" dirty="0" smtClean="0"/>
              <a:t>3 </a:t>
            </a:r>
            <a:r>
              <a:rPr lang="en-US" sz="1200" kern="1200" dirty="0" smtClean="0">
                <a:solidFill>
                  <a:schemeClr val="tx1"/>
                </a:solidFill>
                <a:effectLst/>
                <a:latin typeface="+mn-lt"/>
                <a:ea typeface="+mn-ea"/>
                <a:cs typeface="+mn-cs"/>
              </a:rPr>
              <a:t>Prayer of approach </a:t>
            </a:r>
          </a:p>
          <a:p>
            <a:r>
              <a:rPr lang="en-US" sz="1200" kern="1200" dirty="0" smtClean="0">
                <a:solidFill>
                  <a:schemeClr val="tx1"/>
                </a:solidFill>
                <a:effectLst/>
                <a:latin typeface="+mn-lt"/>
                <a:ea typeface="+mn-ea"/>
                <a:cs typeface="+mn-cs"/>
              </a:rPr>
              <a:t>EITHER</a:t>
            </a:r>
            <a:endParaRPr lang="en-GB" sz="1200" kern="1200" dirty="0" smtClean="0">
              <a:solidFill>
                <a:schemeClr val="tx1"/>
              </a:solidFill>
              <a:effectLst/>
              <a:latin typeface="+mn-lt"/>
              <a:ea typeface="+mn-ea"/>
              <a:cs typeface="+mn-cs"/>
            </a:endParaRPr>
          </a:p>
          <a:p>
            <a:pPr eaLnBrk="1" hangingPunct="1">
              <a:spcBef>
                <a:spcPct val="0"/>
              </a:spcBef>
            </a:pPr>
            <a:r>
              <a:rPr lang="en-US" altLang="en-US" b="1" dirty="0" smtClean="0"/>
              <a:t>A</a:t>
            </a:r>
          </a:p>
          <a:p>
            <a:pPr eaLnBrk="1" hangingPunct="1">
              <a:spcBef>
                <a:spcPct val="0"/>
              </a:spcBef>
            </a:pPr>
            <a:endParaRPr lang="en-US" altLang="en-US" b="1" dirty="0" smtClean="0"/>
          </a:p>
          <a:p>
            <a:pPr marL="0" marR="0" lvl="0" indent="0" algn="l" defTabSz="914400" rtl="0" eaLnBrk="1" fontAlgn="auto" latinLnBrk="0" hangingPunct="1">
              <a:lnSpc>
                <a:spcPct val="100000"/>
              </a:lnSpc>
              <a:spcBef>
                <a:spcPct val="0"/>
              </a:spcBef>
              <a:spcAft>
                <a:spcPts val="0"/>
              </a:spcAft>
              <a:buClrTx/>
              <a:buSzTx/>
              <a:buFontTx/>
              <a:buNone/>
              <a:tabLst/>
              <a:defRPr/>
            </a:pPr>
            <a:r>
              <a:rPr lang="en-US" sz="1200" kern="1200" dirty="0" smtClean="0">
                <a:solidFill>
                  <a:schemeClr val="tx1"/>
                </a:solidFill>
                <a:effectLst/>
                <a:latin typeface="+mn-lt"/>
                <a:ea typeface="+mn-ea"/>
                <a:cs typeface="+mn-cs"/>
              </a:rPr>
              <a:t>Prayer A* on page 39, prayer B* on pages 40f and prayer A* on page 41 are from </a:t>
            </a:r>
            <a:r>
              <a:rPr lang="en-US" sz="1200" b="1" kern="1200" dirty="0" smtClean="0">
                <a:solidFill>
                  <a:schemeClr val="tx1"/>
                </a:solidFill>
                <a:effectLst/>
                <a:latin typeface="+mn-lt"/>
                <a:ea typeface="+mn-ea"/>
                <a:cs typeface="+mn-cs"/>
              </a:rPr>
              <a:t>Uniting in Worship</a:t>
            </a:r>
            <a:r>
              <a:rPr lang="en-US" sz="1200" kern="1200" dirty="0" smtClean="0">
                <a:solidFill>
                  <a:schemeClr val="tx1"/>
                </a:solidFill>
                <a:effectLst/>
                <a:latin typeface="+mn-lt"/>
                <a:ea typeface="+mn-ea"/>
                <a:cs typeface="+mn-cs"/>
              </a:rPr>
              <a:t>, © 1988 The Uniting Church in Australia Assembly Commission on Liturgy.</a:t>
            </a:r>
            <a:endParaRPr lang="en-GB" sz="1200" kern="1200" dirty="0" smtClean="0">
              <a:solidFill>
                <a:schemeClr val="tx1"/>
              </a:solidFill>
              <a:effectLst/>
              <a:latin typeface="+mn-lt"/>
              <a:ea typeface="+mn-ea"/>
              <a:cs typeface="+mn-cs"/>
            </a:endParaRPr>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417701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39) </a:t>
            </a:r>
            <a:r>
              <a:rPr lang="en-US" altLang="en-US" b="1" i="0" dirty="0" smtClean="0"/>
              <a:t>3 </a:t>
            </a:r>
            <a:r>
              <a:rPr lang="en-US" sz="1200" kern="1200" dirty="0" smtClean="0">
                <a:solidFill>
                  <a:schemeClr val="tx1"/>
                </a:solidFill>
                <a:effectLst/>
                <a:latin typeface="+mn-lt"/>
                <a:ea typeface="+mn-ea"/>
                <a:cs typeface="+mn-cs"/>
              </a:rPr>
              <a:t>Prayer of approach </a:t>
            </a:r>
          </a:p>
          <a:p>
            <a:r>
              <a:rPr lang="en-US" sz="1200" kern="1200" dirty="0" smtClean="0">
                <a:solidFill>
                  <a:schemeClr val="tx1"/>
                </a:solidFill>
                <a:effectLst/>
                <a:latin typeface="+mn-lt"/>
                <a:ea typeface="+mn-ea"/>
                <a:cs typeface="+mn-cs"/>
              </a:rPr>
              <a:t>EITHER</a:t>
            </a:r>
            <a:endParaRPr lang="en-GB" sz="1200" kern="1200" dirty="0" smtClean="0">
              <a:solidFill>
                <a:schemeClr val="tx1"/>
              </a:solidFill>
              <a:effectLst/>
              <a:latin typeface="+mn-lt"/>
              <a:ea typeface="+mn-ea"/>
              <a:cs typeface="+mn-cs"/>
            </a:endParaRPr>
          </a:p>
          <a:p>
            <a:pPr eaLnBrk="1" hangingPunct="1">
              <a:spcBef>
                <a:spcPct val="0"/>
              </a:spcBef>
            </a:pPr>
            <a:r>
              <a:rPr lang="en-US" altLang="en-US" b="1" dirty="0" smtClean="0"/>
              <a:t>A</a:t>
            </a:r>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4083151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39) </a:t>
            </a:r>
            <a:r>
              <a:rPr lang="en-US" altLang="en-US" b="1" i="0" dirty="0" smtClean="0"/>
              <a:t>3 </a:t>
            </a:r>
            <a:r>
              <a:rPr lang="en-US" sz="1200" kern="1200" dirty="0" smtClean="0">
                <a:solidFill>
                  <a:schemeClr val="tx1"/>
                </a:solidFill>
                <a:effectLst/>
                <a:latin typeface="+mn-lt"/>
                <a:ea typeface="+mn-ea"/>
                <a:cs typeface="+mn-cs"/>
              </a:rPr>
              <a:t>Prayer of approach </a:t>
            </a:r>
          </a:p>
          <a:p>
            <a:r>
              <a:rPr lang="en-GB" sz="1200" kern="1200" dirty="0" smtClean="0">
                <a:solidFill>
                  <a:schemeClr val="tx1"/>
                </a:solidFill>
                <a:effectLst/>
                <a:latin typeface="+mn-lt"/>
                <a:ea typeface="+mn-ea"/>
                <a:cs typeface="+mn-cs"/>
              </a:rPr>
              <a:t>OR</a:t>
            </a:r>
          </a:p>
          <a:p>
            <a:pPr eaLnBrk="1" hangingPunct="1">
              <a:spcBef>
                <a:spcPct val="0"/>
              </a:spcBef>
            </a:pPr>
            <a:r>
              <a:rPr lang="en-US" altLang="en-US" b="1" dirty="0" smtClean="0"/>
              <a:t>B</a:t>
            </a:r>
          </a:p>
          <a:p>
            <a:pPr eaLnBrk="1" hangingPunct="1">
              <a:spcBef>
                <a:spcPct val="0"/>
              </a:spcBef>
            </a:pPr>
            <a:endParaRPr lang="en-US" altLang="en-US" b="1" dirty="0" smtClean="0"/>
          </a:p>
          <a:p>
            <a:pPr marL="0" marR="0" lvl="0" indent="0" algn="l" defTabSz="914400" rtl="0" eaLnBrk="1" fontAlgn="auto" latinLnBrk="0" hangingPunct="1">
              <a:lnSpc>
                <a:spcPct val="100000"/>
              </a:lnSpc>
              <a:spcBef>
                <a:spcPct val="0"/>
              </a:spcBef>
              <a:spcAft>
                <a:spcPts val="0"/>
              </a:spcAft>
              <a:buClrTx/>
              <a:buSzTx/>
              <a:buFontTx/>
              <a:buNone/>
              <a:tabLst/>
              <a:defRPr/>
            </a:pPr>
            <a:r>
              <a:rPr lang="en-US" sz="1200" kern="1200" dirty="0" smtClean="0">
                <a:solidFill>
                  <a:schemeClr val="tx1"/>
                </a:solidFill>
                <a:effectLst/>
                <a:latin typeface="+mn-lt"/>
                <a:ea typeface="+mn-ea"/>
                <a:cs typeface="+mn-cs"/>
              </a:rPr>
              <a:t>Prayer B* on page 39 is from </a:t>
            </a:r>
            <a:r>
              <a:rPr lang="en-US" sz="1200" b="1" kern="1200" dirty="0" smtClean="0">
                <a:solidFill>
                  <a:schemeClr val="tx1"/>
                </a:solidFill>
                <a:effectLst/>
                <a:latin typeface="+mn-lt"/>
                <a:ea typeface="+mn-ea"/>
                <a:cs typeface="+mn-cs"/>
              </a:rPr>
              <a:t>Celebrating Common Prayer</a:t>
            </a:r>
            <a:r>
              <a:rPr lang="en-US" sz="1200" kern="1200" dirty="0" smtClean="0">
                <a:solidFill>
                  <a:schemeClr val="tx1"/>
                </a:solidFill>
                <a:effectLst/>
                <a:latin typeface="+mn-lt"/>
                <a:ea typeface="+mn-ea"/>
                <a:cs typeface="+mn-cs"/>
              </a:rPr>
              <a:t>, © 1992 The European Province of the Society of Saint Francis.</a:t>
            </a:r>
            <a:endParaRPr lang="en-GB" sz="1200" kern="1200" dirty="0" smtClean="0">
              <a:solidFill>
                <a:schemeClr val="tx1"/>
              </a:solidFill>
              <a:effectLst/>
              <a:latin typeface="+mn-lt"/>
              <a:ea typeface="+mn-ea"/>
              <a:cs typeface="+mn-cs"/>
            </a:endParaRPr>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063074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MC text slide 1">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smtClean="0">
                <a:solidFill>
                  <a:srgbClr val="C00000"/>
                </a:solidFill>
                <a:latin typeface="Arial" panose="020B0604020202020204" pitchFamily="34" charset="0"/>
                <a:cs typeface="Arial" panose="020B0604020202020204" pitchFamily="34" charset="0"/>
              </a:rPr>
              <a:t>PART OF THE SERVICE</a:t>
            </a:r>
            <a:endParaRPr lang="en-US" altLang="en-US" sz="1200" b="1" dirty="0" smtClean="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1" baseline="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284511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43EE33-7185-0E4B-A5F2-862C8A362AF7}"/>
              </a:ext>
            </a:extLst>
          </p:cNvPr>
          <p:cNvSpPr txBox="1">
            <a:spLocks noChangeArrowheads="1"/>
          </p:cNvSpPr>
          <p:nvPr userDrawn="1"/>
        </p:nvSpPr>
        <p:spPr bwMode="auto">
          <a:xfrm>
            <a:off x="149225" y="6311900"/>
            <a:ext cx="3533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PREPARATION</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72239654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REQUEST FOR BAPTISM</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97954947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5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5001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MINISTRY OF THE WORD</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21197036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AFFIRMATION OF FAITH</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242377757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BAPTISM</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30669351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BAPTISMAL PROMISES</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70471339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8_MC text Admission">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RESPONSE</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75694095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9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RECEPTION</a:t>
            </a:r>
            <a:r>
              <a:rPr lang="en-GB" altLang="en-US" sz="1200" baseline="0" dirty="0" smtClean="0">
                <a:solidFill>
                  <a:srgbClr val="C00000"/>
                </a:solidFill>
                <a:latin typeface="Arial" panose="020B0604020202020204" pitchFamily="34" charset="0"/>
              </a:rPr>
              <a:t> AND WELCOME</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29054307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0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9120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PROMISES OF THOSE NEWLY-CONFIRMED</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1951249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1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9120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PROMISE</a:t>
            </a:r>
            <a:r>
              <a:rPr lang="en-GB" altLang="en-US" sz="1200" baseline="0" dirty="0" smtClean="0">
                <a:solidFill>
                  <a:srgbClr val="C00000"/>
                </a:solidFill>
                <a:latin typeface="Arial" panose="020B0604020202020204" pitchFamily="34" charset="0"/>
              </a:rPr>
              <a:t> OF THE PEOPLE</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57475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43EE33-7185-0E4B-A5F2-862C8A362AF7}"/>
              </a:ext>
            </a:extLst>
          </p:cNvPr>
          <p:cNvSpPr txBox="1">
            <a:spLocks noChangeArrowheads="1"/>
          </p:cNvSpPr>
          <p:nvPr userDrawn="1"/>
        </p:nvSpPr>
        <p:spPr bwMode="auto">
          <a:xfrm>
            <a:off x="149225" y="6311900"/>
            <a:ext cx="35750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THE GATHERING OF THE PEOPLE OF GOD</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1" baseline="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693209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3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9449EFD-D7B6-2B4D-B9A1-DEB16903FE75}"/>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LORD’S SUPPER</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4704766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4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FFD2AF7-289F-B34A-9B30-AE86E8645E18}"/>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PRAYERS AND DISMISSAL</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4772532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MC text slide 1">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smtClean="0">
                <a:solidFill>
                  <a:srgbClr val="C00000"/>
                </a:solidFill>
                <a:latin typeface="Arial" panose="020B0604020202020204" pitchFamily="34" charset="0"/>
              </a:rPr>
              <a:t>PART OF THE SERVICE</a:t>
            </a:r>
            <a:endParaRPr lang="en-US" altLang="en-US" sz="1200" dirty="0" smtClean="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4990422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1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43EE33-7185-0E4B-A5F2-862C8A362AF7}"/>
              </a:ext>
            </a:extLst>
          </p:cNvPr>
          <p:cNvSpPr txBox="1">
            <a:spLocks noChangeArrowheads="1"/>
          </p:cNvSpPr>
          <p:nvPr userDrawn="1"/>
        </p:nvSpPr>
        <p:spPr bwMode="auto">
          <a:xfrm>
            <a:off x="149225" y="6311900"/>
            <a:ext cx="3533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PREPARATION</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327024094"/>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2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REQUEST FOR BAPTISM</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927617276"/>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5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5001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MINISTRY OF THE WORD</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85372904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5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AFFIRMATION OF FAITH</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543128015"/>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6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BAPTISM</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437289420"/>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7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BAPTISMAL PROMISES</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1298780435"/>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8_MC text Admission">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401088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RESPONSE</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266743690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THE MINISTRY OF THE WORD</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1" baseline="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2762817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9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RECEPTION</a:t>
            </a:r>
            <a:r>
              <a:rPr lang="en-GB" altLang="en-US" sz="1200" baseline="0" dirty="0" smtClean="0">
                <a:solidFill>
                  <a:srgbClr val="C00000"/>
                </a:solidFill>
                <a:latin typeface="Arial" panose="020B0604020202020204" pitchFamily="34" charset="0"/>
              </a:rPr>
              <a:t> AND WELCOME</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53395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0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9120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PROMISES OF THOSE NEWLY-CONFIRMED</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118944326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1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9120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PROMISE</a:t>
            </a:r>
            <a:r>
              <a:rPr lang="en-GB" altLang="en-US" sz="1200" baseline="0" dirty="0" smtClean="0">
                <a:solidFill>
                  <a:srgbClr val="C00000"/>
                </a:solidFill>
                <a:latin typeface="Arial" panose="020B0604020202020204" pitchFamily="34" charset="0"/>
              </a:rPr>
              <a:t> OF THE PEOPLE</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258846071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3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9449EFD-D7B6-2B4D-B9A1-DEB16903FE75}"/>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LORD’S SUPPER</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93498490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4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FFD2AF7-289F-B34A-9B30-AE86E8645E18}"/>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PRAYERS AND DISMISSAL</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119180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9449EFD-D7B6-2B4D-B9A1-DEB16903FE75}"/>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THE LORD’S SUPPER</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Franklin Gothic Medium" panose="020B06030201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Franklin Gothic Book" panose="020B05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839617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4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FFD2AF7-289F-B34A-9B30-AE86E8645E18}"/>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PRAYERS AND DISMISSAL</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Franklin Gothic Medium" panose="020B06030201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Franklin Gothic Book" panose="020B05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03762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MC Title slide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3A9B2-5B05-614A-9BCF-86F92F85CF53}"/>
              </a:ext>
            </a:extLst>
          </p:cNvPr>
          <p:cNvSpPr>
            <a:spLocks noGrp="1"/>
          </p:cNvSpPr>
          <p:nvPr>
            <p:ph type="ctrTitle"/>
          </p:nvPr>
        </p:nvSpPr>
        <p:spPr>
          <a:xfrm>
            <a:off x="0" y="2045776"/>
            <a:ext cx="12192000" cy="1735609"/>
          </a:xfrm>
          <a:prstGeom prst="rect">
            <a:avLst/>
          </a:prstGeom>
        </p:spPr>
        <p:txBody>
          <a:bodyPr anchor="b"/>
          <a:lstStyle>
            <a:lvl1pPr algn="ctr">
              <a:defRPr sz="6000" b="0" i="0" baseline="0">
                <a:solidFill>
                  <a:schemeClr val="bg1"/>
                </a:solidFill>
                <a:latin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662642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MC Section slide with text">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CB5D3CC-E2E9-324C-9EB4-FD5288B32BB5}"/>
              </a:ext>
            </a:extLst>
          </p:cNvPr>
          <p:cNvSpPr>
            <a:spLocks noGrp="1"/>
          </p:cNvSpPr>
          <p:nvPr>
            <p:ph type="ctrTitle"/>
          </p:nvPr>
        </p:nvSpPr>
        <p:spPr>
          <a:xfrm>
            <a:off x="2208212" y="0"/>
            <a:ext cx="9983787" cy="6489700"/>
          </a:xfrm>
          <a:prstGeom prst="rect">
            <a:avLst/>
          </a:prstGeom>
        </p:spPr>
        <p:txBody>
          <a:bodyPr anchor="ctr"/>
          <a:lstStyle>
            <a:lvl1pPr algn="l">
              <a:defRPr sz="4800" b="0" i="0" baseline="0">
                <a:solidFill>
                  <a:srgbClr val="C00000"/>
                </a:solidFill>
                <a:latin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382134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MC text slide 2">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F68628-BD3D-FF48-B52C-8C93F1DC1445}"/>
              </a:ext>
            </a:extLst>
          </p:cNvPr>
          <p:cNvSpPr>
            <a:spLocks noGrp="1"/>
          </p:cNvSpPr>
          <p:nvPr>
            <p:ph idx="1"/>
          </p:nvPr>
        </p:nvSpPr>
        <p:spPr>
          <a:xfrm>
            <a:off x="822702" y="1902229"/>
            <a:ext cx="10515600" cy="458381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1">
            <a:extLst>
              <a:ext uri="{FF2B5EF4-FFF2-40B4-BE49-F238E27FC236}">
                <a16:creationId xmlns:a16="http://schemas.microsoft.com/office/drawing/2014/main" id="{5580132E-FBA5-B349-97EE-08796CD9BD14}"/>
              </a:ext>
            </a:extLst>
          </p:cNvPr>
          <p:cNvSpPr>
            <a:spLocks noGrp="1"/>
          </p:cNvSpPr>
          <p:nvPr>
            <p:ph type="ctrTitle"/>
          </p:nvPr>
        </p:nvSpPr>
        <p:spPr>
          <a:xfrm>
            <a:off x="2208213" y="913699"/>
            <a:ext cx="9612312" cy="635435"/>
          </a:xfrm>
          <a:prstGeom prst="rect">
            <a:avLst/>
          </a:prstGeom>
        </p:spPr>
        <p:txBody>
          <a:bodyPr anchor="b"/>
          <a:lstStyle>
            <a:lvl1pPr algn="ctr">
              <a:defRPr sz="4200" baseline="0">
                <a:latin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095713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MC text slide 1">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smtClean="0">
                <a:solidFill>
                  <a:srgbClr val="C00000"/>
                </a:solidFill>
                <a:latin typeface="Arial" panose="020B0604020202020204" pitchFamily="34" charset="0"/>
              </a:rPr>
              <a:t>PART OF THE SERVICE</a:t>
            </a:r>
            <a:endParaRPr lang="en-US" altLang="en-US" sz="1200" dirty="0" smtClean="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5157901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image" Target="../media/image3.em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slideLayout" Target="../slideLayouts/slideLayout21.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5" Type="http://schemas.openxmlformats.org/officeDocument/2006/relationships/image" Target="../media/image1.png"/><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5" Type="http://schemas.openxmlformats.org/officeDocument/2006/relationships/image" Target="../media/image1.png"/><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92523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7122890"/>
      </p:ext>
    </p:extLst>
  </p:cSld>
  <p:clrMap bg1="lt1" tx1="dk1" bg2="lt2" tx2="dk2" accent1="accent1" accent2="accent2" accent3="accent3" accent4="accent4" accent5="accent5" accent6="accent6" hlink="hlink" folHlink="folHlink"/>
  <p:sldLayoutIdLst>
    <p:sldLayoutId id="2147483667" r:id="rId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7504186"/>
      </p:ext>
    </p:extLst>
  </p:cSld>
  <p:clrMap bg1="lt1" tx1="dk1" bg2="lt2" tx2="dk2" accent1="accent1" accent2="accent2" accent3="accent3" accent4="accent4" accent5="accent5" accent6="accent6" hlink="hlink" folHlink="folHlink"/>
  <p:sldLayoutIdLst>
    <p:sldLayoutId id="2147483669" r:id="rId1"/>
    <p:sldLayoutId id="2147483670" r:id="rId2"/>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1096534"/>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8" r:id="rId4"/>
    <p:sldLayoutId id="2147483677" r:id="rId5"/>
    <p:sldLayoutId id="2147483679" r:id="rId6"/>
    <p:sldLayoutId id="2147483680" r:id="rId7"/>
    <p:sldLayoutId id="2147483681" r:id="rId8"/>
    <p:sldLayoutId id="2147483682" r:id="rId9"/>
    <p:sldLayoutId id="2147483683" r:id="rId10"/>
    <p:sldLayoutId id="2147483684" r:id="rId11"/>
    <p:sldLayoutId id="2147483675" r:id="rId12"/>
    <p:sldLayoutId id="2147483676" r:id="rId13"/>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284597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9.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9.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9.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693738" y="556593"/>
            <a:ext cx="11206162" cy="3644587"/>
          </a:xfrm>
          <a:prstGeom prst="rect">
            <a:avLst/>
          </a:prstGeom>
        </p:spPr>
        <p:txBody>
          <a:bodyPr>
            <a:spAutoFit/>
          </a:bodyPr>
          <a:lstStyle/>
          <a:p>
            <a:pPr lvl="0" eaLnBrk="0" fontAlgn="base" hangingPunct="0">
              <a:spcBef>
                <a:spcPct val="0"/>
              </a:spcBef>
              <a:spcAft>
                <a:spcPct val="0"/>
              </a:spcAft>
              <a:defRPr/>
            </a:pPr>
            <a:r>
              <a:rPr lang="en-US" b="1" dirty="0" smtClean="0">
                <a:latin typeface="Arial" panose="020B0604020202020204" pitchFamily="34" charset="0"/>
                <a:cs typeface="Arial" panose="020B0604020202020204" pitchFamily="34" charset="0"/>
              </a:rPr>
              <a:t>Second Service</a:t>
            </a:r>
            <a:r>
              <a:rPr lang="en-GB" altLang="en-US" b="1" dirty="0"/>
              <a:t/>
            </a:r>
            <a:br>
              <a:rPr lang="en-GB" altLang="en-US" b="1" dirty="0"/>
            </a:br>
            <a:endPar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Please feel free to amend, add or delete slides as necessary.</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rubric for the service is given in the notes for each slide.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notes also indicate the relevant page number in </a:t>
            </a:r>
            <a:r>
              <a:rPr kumimoji="0" lang="en-GB" sz="16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Methodist Worship Book</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numbers in bold in the notes of the slide represent the numbers for each item in the rubric. </a:t>
            </a:r>
            <a:endPar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GB" sz="1600" dirty="0" smtClean="0">
                <a:solidFill>
                  <a:prstClr val="black"/>
                </a:solidFill>
                <a:latin typeface="Arial" panose="020B0604020202020204" pitchFamily="34" charset="0"/>
                <a:cs typeface="Arial" panose="020B0604020202020204" pitchFamily="34" charset="0"/>
              </a:rPr>
              <a:t>In many cases there are alternative prayers suggested: please delete slides as appropriate to reflect the prayers being used.</a:t>
            </a:r>
            <a:endPar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You </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may wish to add in the names/numbers of the hymns on the appropriate slides, or to insert slides containing the words of the hymns if your church has the relevant </a:t>
            </a: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permissions</a:t>
            </a:r>
            <a:r>
              <a:rPr lang="en-GB" sz="1600" dirty="0" smtClean="0">
                <a:solidFill>
                  <a:prstClr val="black"/>
                </a:solidFill>
                <a:latin typeface="Arial" panose="020B0604020202020204" pitchFamily="34" charset="0"/>
                <a:cs typeface="Arial" panose="020B0604020202020204" pitchFamily="34" charset="0"/>
              </a:rPr>
              <a:t>, and also to add the text of the Scripture readings.</a:t>
            </a: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indent="-342900" eaLnBrk="0" fontAlgn="base" hangingPunct="0">
              <a:lnSpc>
                <a:spcPct val="107000"/>
              </a:lnSpc>
              <a:spcBef>
                <a:spcPct val="0"/>
              </a:spcBef>
              <a:spcAft>
                <a:spcPts val="800"/>
              </a:spcAft>
              <a:buFont typeface="Symbol" panose="05050102010706020507" pitchFamily="18" charset="2"/>
              <a:buChar char=""/>
              <a:defRPr/>
            </a:pPr>
            <a:r>
              <a:rPr lang="en-GB" sz="1600" dirty="0" smtClean="0">
                <a:solidFill>
                  <a:prstClr val="black"/>
                </a:solidFill>
                <a:latin typeface="Arial" panose="020B0604020202020204" pitchFamily="34" charset="0"/>
                <a:cs typeface="Arial" panose="020B0604020202020204" pitchFamily="34" charset="0"/>
              </a:rPr>
              <a:t>See the notes to this page for copyright information.</a:t>
            </a:r>
            <a:endParaRPr lang="en-GB" sz="1600" dirty="0">
              <a:solidFill>
                <a:prstClr val="black"/>
              </a:solidFill>
              <a:latin typeface="Arial" panose="020B0604020202020204" pitchFamily="34" charset="0"/>
              <a:cs typeface="Arial" panose="020B0604020202020204" pitchFamily="34" charset="0"/>
            </a:endParaRPr>
          </a:p>
          <a:p>
            <a:pPr marL="342900" marR="0" lvl="0" indent="-342900" algn="l" defTabSz="914400" rtl="0" eaLnBrk="0" fontAlgn="base" latinLnBrk="0" hangingPunct="0">
              <a:lnSpc>
                <a:spcPct val="107000"/>
              </a:lnSpc>
              <a:spcBef>
                <a:spcPct val="0"/>
              </a:spcBef>
              <a:spcAft>
                <a:spcPts val="800"/>
              </a:spcAft>
              <a:buClrTx/>
              <a:buSzTx/>
              <a:buFont typeface="Symbol" panose="05050102010706020507" pitchFamily="18" charset="2"/>
              <a:buChar char=""/>
              <a:tabLst/>
              <a:defRPr/>
            </a:pP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7000"/>
              </a:lnSpc>
              <a:spcBef>
                <a:spcPct val="0"/>
              </a:spcBef>
              <a:spcAft>
                <a:spcPts val="80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Please hide or delete this slide before you use this presentation in a service.</a:t>
            </a:r>
          </a:p>
        </p:txBody>
      </p:sp>
    </p:spTree>
    <p:extLst>
      <p:ext uri="{BB962C8B-B14F-4D97-AF65-F5344CB8AC3E}">
        <p14:creationId xmlns:p14="http://schemas.microsoft.com/office/powerpoint/2010/main" val="23461597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lvl="1"/>
            <a:r>
              <a:rPr lang="en-US" sz="3600" dirty="0" err="1">
                <a:latin typeface="+mn-lt"/>
              </a:rPr>
              <a:t>Blessèd</a:t>
            </a:r>
            <a:r>
              <a:rPr lang="en-US" sz="3600" dirty="0">
                <a:latin typeface="+mn-lt"/>
              </a:rPr>
              <a:t> are you, Lord our God:</a:t>
            </a:r>
            <a:endParaRPr lang="en-GB" sz="3600" dirty="0">
              <a:latin typeface="+mn-lt"/>
            </a:endParaRPr>
          </a:p>
          <a:p>
            <a:r>
              <a:rPr lang="en-US" sz="3600" dirty="0">
                <a:latin typeface="+mn-lt"/>
              </a:rPr>
              <a:t>in your love you create all things out of nothing through your eternal Word.</a:t>
            </a:r>
            <a:endParaRPr lang="en-GB" sz="3600" dirty="0">
              <a:latin typeface="+mn-lt"/>
            </a:endParaRPr>
          </a:p>
          <a:p>
            <a:r>
              <a:rPr lang="en-US" sz="3600" b="1" dirty="0">
                <a:latin typeface="+mn-lt"/>
              </a:rPr>
              <a:t>We glorify and adore you</a:t>
            </a:r>
            <a:r>
              <a:rPr lang="en-US" sz="3600" b="1" dirty="0" smtClean="0">
                <a:latin typeface="+mn-lt"/>
              </a:rPr>
              <a:t>.</a:t>
            </a:r>
          </a:p>
          <a:p>
            <a:endParaRPr lang="en-GB" sz="3600" dirty="0">
              <a:latin typeface="+mn-lt"/>
            </a:endParaRPr>
          </a:p>
          <a:p>
            <a:r>
              <a:rPr lang="en-US" sz="3600" dirty="0" err="1">
                <a:latin typeface="+mn-lt"/>
              </a:rPr>
              <a:t>Blessèd</a:t>
            </a:r>
            <a:r>
              <a:rPr lang="en-US" sz="3600" dirty="0">
                <a:latin typeface="+mn-lt"/>
              </a:rPr>
              <a:t> are you, Lord our God:</a:t>
            </a:r>
            <a:endParaRPr lang="en-GB" sz="3600" dirty="0">
              <a:latin typeface="+mn-lt"/>
            </a:endParaRPr>
          </a:p>
          <a:p>
            <a:r>
              <a:rPr lang="en-US" sz="3600" dirty="0">
                <a:latin typeface="+mn-lt"/>
              </a:rPr>
              <a:t>in your love you redeemed the world </a:t>
            </a:r>
            <a:endParaRPr lang="en-US" sz="3600" dirty="0" smtClean="0">
              <a:latin typeface="+mn-lt"/>
            </a:endParaRPr>
          </a:p>
          <a:p>
            <a:r>
              <a:rPr lang="en-US" sz="3600" dirty="0" smtClean="0">
                <a:latin typeface="+mn-lt"/>
              </a:rPr>
              <a:t>through </a:t>
            </a:r>
            <a:r>
              <a:rPr lang="en-US" sz="3600" dirty="0">
                <a:latin typeface="+mn-lt"/>
              </a:rPr>
              <a:t>our Lord Jesus Christ.</a:t>
            </a:r>
            <a:endParaRPr lang="en-GB" sz="3600" dirty="0">
              <a:latin typeface="+mn-lt"/>
            </a:endParaRPr>
          </a:p>
          <a:p>
            <a:r>
              <a:rPr lang="en-US" sz="3600" b="1" dirty="0">
                <a:latin typeface="+mn-lt"/>
              </a:rPr>
              <a:t>We glorify and adore you</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2877921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err="1" smtClean="0">
                <a:latin typeface="+mn-lt"/>
              </a:rPr>
              <a:t>Blessèd</a:t>
            </a:r>
            <a:r>
              <a:rPr lang="en-US" sz="3600" dirty="0" smtClean="0">
                <a:latin typeface="+mn-lt"/>
              </a:rPr>
              <a:t> </a:t>
            </a:r>
            <a:r>
              <a:rPr lang="en-US" sz="3600" dirty="0">
                <a:latin typeface="+mn-lt"/>
              </a:rPr>
              <a:t>are you, Lord our God:</a:t>
            </a:r>
            <a:endParaRPr lang="en-GB" sz="3600" dirty="0">
              <a:latin typeface="+mn-lt"/>
            </a:endParaRPr>
          </a:p>
          <a:p>
            <a:r>
              <a:rPr lang="en-US" sz="3600" dirty="0">
                <a:latin typeface="+mn-lt"/>
              </a:rPr>
              <a:t>in your love you empower your people </a:t>
            </a:r>
            <a:endParaRPr lang="en-US" sz="3600" dirty="0" smtClean="0">
              <a:latin typeface="+mn-lt"/>
            </a:endParaRPr>
          </a:p>
          <a:p>
            <a:r>
              <a:rPr lang="en-US" sz="3600" dirty="0" smtClean="0">
                <a:latin typeface="+mn-lt"/>
              </a:rPr>
              <a:t>through </a:t>
            </a:r>
            <a:r>
              <a:rPr lang="en-US" sz="3600" dirty="0">
                <a:latin typeface="+mn-lt"/>
              </a:rPr>
              <a:t>the gift of the Holy Spirit.</a:t>
            </a:r>
            <a:endParaRPr lang="en-GB" sz="3600" dirty="0">
              <a:latin typeface="+mn-lt"/>
            </a:endParaRPr>
          </a:p>
          <a:p>
            <a:r>
              <a:rPr lang="en-US" sz="3600" b="1" dirty="0">
                <a:latin typeface="+mn-lt"/>
              </a:rPr>
              <a:t>We glorify and adore you. Amen.</a:t>
            </a:r>
            <a:endParaRPr lang="en-GB" sz="3600" dirty="0">
              <a:latin typeface="+mn-lt"/>
            </a:endParaRPr>
          </a:p>
        </p:txBody>
      </p:sp>
    </p:spTree>
    <p:extLst>
      <p:ext uri="{BB962C8B-B14F-4D97-AF65-F5344CB8AC3E}">
        <p14:creationId xmlns:p14="http://schemas.microsoft.com/office/powerpoint/2010/main" val="39345034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lvl="1"/>
            <a:r>
              <a:rPr lang="en-US" sz="3600" dirty="0">
                <a:latin typeface="+mn-lt"/>
              </a:rPr>
              <a:t>Eternal God and Father,</a:t>
            </a:r>
            <a:endParaRPr lang="en-GB" sz="3600" dirty="0">
              <a:latin typeface="+mn-lt"/>
            </a:endParaRPr>
          </a:p>
          <a:p>
            <a:r>
              <a:rPr lang="en-US" sz="3600" dirty="0" smtClean="0">
                <a:latin typeface="+mn-lt"/>
              </a:rPr>
              <a:t>	you </a:t>
            </a:r>
            <a:r>
              <a:rPr lang="en-US" sz="3600" dirty="0">
                <a:latin typeface="+mn-lt"/>
              </a:rPr>
              <a:t>are the source of all life, </a:t>
            </a:r>
            <a:endParaRPr lang="en-US" sz="3600" dirty="0" smtClean="0">
              <a:latin typeface="+mn-lt"/>
            </a:endParaRPr>
          </a:p>
          <a:p>
            <a:r>
              <a:rPr lang="en-US" sz="3600" dirty="0">
                <a:latin typeface="+mn-lt"/>
              </a:rPr>
              <a:t>	</a:t>
            </a:r>
            <a:r>
              <a:rPr lang="en-US" sz="3600" dirty="0" smtClean="0">
                <a:latin typeface="+mn-lt"/>
              </a:rPr>
              <a:t>the </a:t>
            </a:r>
            <a:r>
              <a:rPr lang="en-US" sz="3600" dirty="0">
                <a:latin typeface="+mn-lt"/>
              </a:rPr>
              <a:t>fount of all wisdom,</a:t>
            </a:r>
            <a:endParaRPr lang="en-GB" sz="3600" dirty="0">
              <a:latin typeface="+mn-lt"/>
            </a:endParaRPr>
          </a:p>
          <a:p>
            <a:r>
              <a:rPr lang="en-US" sz="3600" dirty="0" smtClean="0">
                <a:latin typeface="+mn-lt"/>
              </a:rPr>
              <a:t>	the </a:t>
            </a:r>
            <a:r>
              <a:rPr lang="en-US" sz="3600" dirty="0">
                <a:latin typeface="+mn-lt"/>
              </a:rPr>
              <a:t>well-spring of all grace.</a:t>
            </a:r>
            <a:endParaRPr lang="en-GB" sz="3600" dirty="0">
              <a:latin typeface="+mn-lt"/>
            </a:endParaRPr>
          </a:p>
          <a:p>
            <a:r>
              <a:rPr lang="en-US" sz="3600" dirty="0">
                <a:latin typeface="+mn-lt"/>
              </a:rPr>
              <a:t>Your days are without end,</a:t>
            </a:r>
            <a:endParaRPr lang="en-GB" sz="3600" dirty="0">
              <a:latin typeface="+mn-lt"/>
            </a:endParaRPr>
          </a:p>
          <a:p>
            <a:r>
              <a:rPr lang="en-US" sz="3600" dirty="0" smtClean="0">
                <a:latin typeface="+mn-lt"/>
              </a:rPr>
              <a:t>	your </a:t>
            </a:r>
            <a:r>
              <a:rPr lang="en-US" sz="3600" dirty="0">
                <a:latin typeface="+mn-lt"/>
              </a:rPr>
              <a:t>loving mercies without number.</a:t>
            </a:r>
            <a:endParaRPr lang="en-GB" sz="3600" dirty="0">
              <a:latin typeface="+mn-lt"/>
            </a:endParaRPr>
          </a:p>
          <a:p>
            <a:r>
              <a:rPr lang="en-US" sz="3600" dirty="0" smtClean="0">
                <a:latin typeface="+mn-lt"/>
              </a:rPr>
              <a:t>We </a:t>
            </a:r>
            <a:r>
              <a:rPr lang="en-US" sz="3600" dirty="0">
                <a:latin typeface="+mn-lt"/>
              </a:rPr>
              <a:t>depend on you:</a:t>
            </a:r>
            <a:endParaRPr lang="en-GB" sz="3600" dirty="0">
              <a:latin typeface="+mn-lt"/>
            </a:endParaRPr>
          </a:p>
          <a:p>
            <a:r>
              <a:rPr lang="en-US" sz="3600" dirty="0" smtClean="0">
                <a:latin typeface="+mn-lt"/>
              </a:rPr>
              <a:t>	and </a:t>
            </a:r>
            <a:r>
              <a:rPr lang="en-US" sz="3600" dirty="0">
                <a:latin typeface="+mn-lt"/>
              </a:rPr>
              <a:t>we remember your goodness to us </a:t>
            </a:r>
            <a:endParaRPr lang="en-US" sz="3600" dirty="0" smtClean="0">
              <a:latin typeface="+mn-lt"/>
            </a:endParaRPr>
          </a:p>
          <a:p>
            <a:r>
              <a:rPr lang="en-US" sz="3600" dirty="0">
                <a:latin typeface="+mn-lt"/>
              </a:rPr>
              <a:t>	</a:t>
            </a:r>
            <a:r>
              <a:rPr lang="en-US" sz="3600" dirty="0" smtClean="0">
                <a:latin typeface="+mn-lt"/>
              </a:rPr>
              <a:t>and </a:t>
            </a:r>
            <a:r>
              <a:rPr lang="en-US" sz="3600" dirty="0">
                <a:latin typeface="+mn-lt"/>
              </a:rPr>
              <a:t>to those who have gone before us</a:t>
            </a:r>
            <a:r>
              <a:rPr lang="en-US" sz="3600" dirty="0" smtClean="0">
                <a:latin typeface="+mn-lt"/>
              </a:rPr>
              <a:t>.</a:t>
            </a:r>
            <a:endParaRPr lang="en-GB" sz="3600" dirty="0">
              <a:latin typeface="+mn-lt"/>
            </a:endParaRPr>
          </a:p>
        </p:txBody>
      </p:sp>
    </p:spTree>
    <p:extLst>
      <p:ext uri="{BB962C8B-B14F-4D97-AF65-F5344CB8AC3E}">
        <p14:creationId xmlns:p14="http://schemas.microsoft.com/office/powerpoint/2010/main" val="31716977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We </a:t>
            </a:r>
            <a:r>
              <a:rPr lang="en-US" sz="3600" dirty="0">
                <a:latin typeface="+mn-lt"/>
              </a:rPr>
              <a:t>tell your story in every generation: </a:t>
            </a:r>
            <a:endParaRPr lang="en-US" sz="3600" dirty="0" smtClean="0">
              <a:latin typeface="+mn-lt"/>
            </a:endParaRPr>
          </a:p>
          <a:p>
            <a:r>
              <a:rPr lang="en-US" sz="3600" dirty="0">
                <a:latin typeface="+mn-lt"/>
              </a:rPr>
              <a:t>	</a:t>
            </a:r>
            <a:r>
              <a:rPr lang="en-US" sz="3600" dirty="0" smtClean="0">
                <a:latin typeface="+mn-lt"/>
              </a:rPr>
              <a:t>God </a:t>
            </a:r>
            <a:r>
              <a:rPr lang="en-US" sz="3600" dirty="0">
                <a:latin typeface="+mn-lt"/>
              </a:rPr>
              <a:t>of Abraham, Isaac and Jacob, </a:t>
            </a:r>
            <a:endParaRPr lang="en-US" sz="3600" dirty="0" smtClean="0">
              <a:latin typeface="+mn-lt"/>
            </a:endParaRPr>
          </a:p>
          <a:p>
            <a:r>
              <a:rPr lang="en-US" sz="3600" dirty="0">
                <a:latin typeface="+mn-lt"/>
              </a:rPr>
              <a:t>	</a:t>
            </a:r>
            <a:r>
              <a:rPr lang="en-US" sz="3600" dirty="0" smtClean="0">
                <a:latin typeface="+mn-lt"/>
              </a:rPr>
              <a:t>God </a:t>
            </a:r>
            <a:r>
              <a:rPr lang="en-US" sz="3600" dirty="0">
                <a:latin typeface="+mn-lt"/>
              </a:rPr>
              <a:t>of Sarah, Rebekah and Rachel,</a:t>
            </a:r>
            <a:endParaRPr lang="en-GB" sz="3600" dirty="0">
              <a:latin typeface="+mn-lt"/>
            </a:endParaRPr>
          </a:p>
          <a:p>
            <a:r>
              <a:rPr lang="en-US" sz="3600" dirty="0" smtClean="0">
                <a:latin typeface="+mn-lt"/>
              </a:rPr>
              <a:t>	God </a:t>
            </a:r>
            <a:r>
              <a:rPr lang="en-US" sz="3600" dirty="0">
                <a:latin typeface="+mn-lt"/>
              </a:rPr>
              <a:t>and Father of our Lord Jesus Christ, </a:t>
            </a:r>
            <a:endParaRPr lang="en-US" sz="3600" dirty="0" smtClean="0">
              <a:latin typeface="+mn-lt"/>
            </a:endParaRPr>
          </a:p>
          <a:p>
            <a:r>
              <a:rPr lang="en-US" sz="3600" dirty="0">
                <a:latin typeface="+mn-lt"/>
              </a:rPr>
              <a:t>	</a:t>
            </a:r>
            <a:r>
              <a:rPr lang="en-US" sz="3600" dirty="0" smtClean="0">
                <a:latin typeface="+mn-lt"/>
              </a:rPr>
              <a:t>God </a:t>
            </a:r>
            <a:r>
              <a:rPr lang="en-US" sz="3600" dirty="0">
                <a:latin typeface="+mn-lt"/>
              </a:rPr>
              <a:t>of a pilgrim people, your Church</a:t>
            </a:r>
            <a:r>
              <a:rPr lang="en-US" sz="3600" dirty="0" smtClean="0">
                <a:latin typeface="+mn-lt"/>
              </a:rPr>
              <a:t>.</a:t>
            </a:r>
            <a:endParaRPr lang="en-GB" sz="3600" dirty="0">
              <a:latin typeface="+mn-lt"/>
            </a:endParaRPr>
          </a:p>
        </p:txBody>
      </p:sp>
    </p:spTree>
    <p:extLst>
      <p:ext uri="{BB962C8B-B14F-4D97-AF65-F5344CB8AC3E}">
        <p14:creationId xmlns:p14="http://schemas.microsoft.com/office/powerpoint/2010/main" val="28485068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You </a:t>
            </a:r>
            <a:r>
              <a:rPr lang="en-US" sz="3600" dirty="0">
                <a:latin typeface="+mn-lt"/>
              </a:rPr>
              <a:t>are our God,</a:t>
            </a:r>
            <a:endParaRPr lang="en-GB" sz="3600" dirty="0">
              <a:latin typeface="+mn-lt"/>
            </a:endParaRPr>
          </a:p>
          <a:p>
            <a:r>
              <a:rPr lang="en-US" sz="3600" dirty="0" smtClean="0">
                <a:latin typeface="+mn-lt"/>
              </a:rPr>
              <a:t>	ahead </a:t>
            </a:r>
            <a:r>
              <a:rPr lang="en-US" sz="3600" dirty="0">
                <a:latin typeface="+mn-lt"/>
              </a:rPr>
              <a:t>of us, </a:t>
            </a:r>
            <a:r>
              <a:rPr lang="en-US" sz="3600" dirty="0" smtClean="0">
                <a:latin typeface="+mn-lt"/>
              </a:rPr>
              <a:t>leading </a:t>
            </a:r>
            <a:r>
              <a:rPr lang="en-US" sz="3600" dirty="0">
                <a:latin typeface="+mn-lt"/>
              </a:rPr>
              <a:t>us, </a:t>
            </a:r>
            <a:endParaRPr lang="en-US" sz="3600" dirty="0" smtClean="0">
              <a:latin typeface="+mn-lt"/>
            </a:endParaRPr>
          </a:p>
          <a:p>
            <a:r>
              <a:rPr lang="en-US" sz="3600" dirty="0">
                <a:latin typeface="+mn-lt"/>
              </a:rPr>
              <a:t>	</a:t>
            </a:r>
            <a:r>
              <a:rPr lang="en-US" sz="3600" dirty="0" smtClean="0">
                <a:latin typeface="+mn-lt"/>
              </a:rPr>
              <a:t>guiding </a:t>
            </a:r>
            <a:r>
              <a:rPr lang="en-US" sz="3600" dirty="0">
                <a:latin typeface="+mn-lt"/>
              </a:rPr>
              <a:t>us and calling us; </a:t>
            </a:r>
            <a:endParaRPr lang="en-US" sz="3600" dirty="0" smtClean="0">
              <a:latin typeface="+mn-lt"/>
            </a:endParaRPr>
          </a:p>
          <a:p>
            <a:r>
              <a:rPr lang="en-US" sz="3600" dirty="0">
                <a:latin typeface="+mn-lt"/>
              </a:rPr>
              <a:t>	</a:t>
            </a:r>
            <a:r>
              <a:rPr lang="en-US" sz="3600" dirty="0" smtClean="0">
                <a:latin typeface="+mn-lt"/>
              </a:rPr>
              <a:t>you </a:t>
            </a:r>
            <a:r>
              <a:rPr lang="en-US" sz="3600" dirty="0">
                <a:latin typeface="+mn-lt"/>
              </a:rPr>
              <a:t>are the Lord God,</a:t>
            </a:r>
            <a:endParaRPr lang="en-GB" sz="3600" dirty="0">
              <a:latin typeface="+mn-lt"/>
            </a:endParaRPr>
          </a:p>
          <a:p>
            <a:r>
              <a:rPr lang="en-US" sz="3600" dirty="0" smtClean="0">
                <a:latin typeface="+mn-lt"/>
              </a:rPr>
              <a:t>	the </a:t>
            </a:r>
            <a:r>
              <a:rPr lang="en-US" sz="3600" dirty="0">
                <a:latin typeface="+mn-lt"/>
              </a:rPr>
              <a:t>all-wise, the all-compassionate.</a:t>
            </a:r>
            <a:endParaRPr lang="en-GB" sz="3600" dirty="0">
              <a:latin typeface="+mn-lt"/>
            </a:endParaRPr>
          </a:p>
          <a:p>
            <a:r>
              <a:rPr lang="en-US" sz="3600" dirty="0">
                <a:latin typeface="+mn-lt"/>
              </a:rPr>
              <a:t/>
            </a:r>
            <a:br>
              <a:rPr lang="en-US" sz="3600" dirty="0">
                <a:latin typeface="+mn-lt"/>
              </a:rPr>
            </a:br>
            <a:r>
              <a:rPr lang="en-US" sz="3600" b="1" dirty="0">
                <a:latin typeface="+mn-lt"/>
              </a:rPr>
              <a:t>To you we lift up our hearts </a:t>
            </a:r>
            <a:endParaRPr lang="en-US" sz="3600" b="1" dirty="0" smtClean="0">
              <a:latin typeface="+mn-lt"/>
            </a:endParaRPr>
          </a:p>
          <a:p>
            <a:r>
              <a:rPr lang="en-US" sz="3600" b="1" dirty="0" smtClean="0">
                <a:latin typeface="+mn-lt"/>
              </a:rPr>
              <a:t>and </a:t>
            </a:r>
            <a:r>
              <a:rPr lang="en-US" sz="3600" b="1" dirty="0">
                <a:latin typeface="+mn-lt"/>
              </a:rPr>
              <a:t>we worship you,</a:t>
            </a:r>
            <a:endParaRPr lang="en-GB" sz="3600" dirty="0">
              <a:latin typeface="+mn-lt"/>
            </a:endParaRPr>
          </a:p>
          <a:p>
            <a:r>
              <a:rPr lang="en-US" sz="3600" b="1" dirty="0">
                <a:latin typeface="+mn-lt"/>
              </a:rPr>
              <a:t>one God for ever and ever. Amen.</a:t>
            </a:r>
            <a:endParaRPr lang="en-GB" sz="3600" dirty="0">
              <a:latin typeface="+mn-lt"/>
            </a:endParaRPr>
          </a:p>
        </p:txBody>
      </p:sp>
    </p:spTree>
    <p:extLst>
      <p:ext uri="{BB962C8B-B14F-4D97-AF65-F5344CB8AC3E}">
        <p14:creationId xmlns:p14="http://schemas.microsoft.com/office/powerpoint/2010/main" val="42229836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7"/>
          <p:cNvSpPr txBox="1">
            <a:spLocks noChangeArrowheads="1"/>
          </p:cNvSpPr>
          <p:nvPr/>
        </p:nvSpPr>
        <p:spPr bwMode="auto">
          <a:xfrm>
            <a:off x="1991336" y="2438889"/>
            <a:ext cx="78168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GB" altLang="en-US" sz="4800" b="1" dirty="0" smtClean="0">
                <a:solidFill>
                  <a:prstClr val="black"/>
                </a:solidFill>
                <a:latin typeface="Arial" panose="020B0604020202020204" pitchFamily="34" charset="0"/>
              </a:rPr>
              <a:t>Collect</a:t>
            </a:r>
            <a:endParaRPr kumimoji="0" lang="en-GB" altLang="en-US" sz="48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7139976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7"/>
          <p:cNvSpPr txBox="1">
            <a:spLocks noChangeArrowheads="1"/>
          </p:cNvSpPr>
          <p:nvPr/>
        </p:nvSpPr>
        <p:spPr bwMode="auto">
          <a:xfrm>
            <a:off x="1991336" y="2438889"/>
            <a:ext cx="78168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GB" altLang="en-US" sz="4800" b="1" noProof="0" dirty="0" smtClean="0">
                <a:solidFill>
                  <a:prstClr val="black"/>
                </a:solidFill>
                <a:latin typeface="Arial" panose="020B0604020202020204" pitchFamily="34" charset="0"/>
              </a:rPr>
              <a:t>Hymn</a:t>
            </a:r>
            <a:endParaRPr kumimoji="0" lang="en-GB" altLang="en-US" sz="48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506124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MINISTRY OF THE WORD</a:t>
            </a:r>
            <a:endParaRPr lang="en-GB" altLang="en-US" dirty="0" smtClean="0"/>
          </a:p>
        </p:txBody>
      </p:sp>
    </p:spTree>
    <p:extLst>
      <p:ext uri="{BB962C8B-B14F-4D97-AF65-F5344CB8AC3E}">
        <p14:creationId xmlns:p14="http://schemas.microsoft.com/office/powerpoint/2010/main" val="2639656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406892" y="943638"/>
            <a:ext cx="10359794"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2400" dirty="0">
                <a:solidFill>
                  <a:srgbClr val="C00000"/>
                </a:solidFill>
                <a:latin typeface="+mn-lt"/>
              </a:rPr>
              <a:t>Two or three readings from scripture </a:t>
            </a:r>
            <a:endParaRPr lang="en-GB" sz="2400" dirty="0">
              <a:solidFill>
                <a:srgbClr val="C00000"/>
              </a:solidFill>
              <a:latin typeface="+mn-lt"/>
            </a:endParaRPr>
          </a:p>
          <a:p>
            <a:endParaRPr lang="en-US" sz="2400" dirty="0" smtClean="0">
              <a:solidFill>
                <a:srgbClr val="C00000"/>
              </a:solidFill>
              <a:latin typeface="+mn-lt"/>
            </a:endParaRPr>
          </a:p>
          <a:p>
            <a:r>
              <a:rPr lang="en-US" sz="2400" dirty="0" smtClean="0">
                <a:solidFill>
                  <a:srgbClr val="C00000"/>
                </a:solidFill>
                <a:latin typeface="+mn-lt"/>
              </a:rPr>
              <a:t>After </a:t>
            </a:r>
            <a:r>
              <a:rPr lang="en-US" sz="2400" dirty="0">
                <a:solidFill>
                  <a:srgbClr val="C00000"/>
                </a:solidFill>
                <a:latin typeface="+mn-lt"/>
              </a:rPr>
              <a:t>each reading, the reader may say:</a:t>
            </a:r>
            <a:endParaRPr lang="en-GB" sz="2400" dirty="0">
              <a:solidFill>
                <a:srgbClr val="C00000"/>
              </a:solidFill>
              <a:latin typeface="+mn-lt"/>
            </a:endParaRPr>
          </a:p>
          <a:p>
            <a:r>
              <a:rPr lang="en-US" sz="3600" dirty="0">
                <a:latin typeface="+mn-lt"/>
              </a:rPr>
              <a:t>Thanks be to God.</a:t>
            </a:r>
            <a:endParaRPr lang="en-GB" sz="3600" dirty="0">
              <a:latin typeface="+mn-lt"/>
            </a:endParaRPr>
          </a:p>
          <a:p>
            <a:r>
              <a:rPr lang="en-US" sz="2400" dirty="0">
                <a:solidFill>
                  <a:srgbClr val="C00000"/>
                </a:solidFill>
                <a:latin typeface="+mn-lt"/>
              </a:rPr>
              <a:t>and the people may respond: </a:t>
            </a:r>
            <a:r>
              <a:rPr lang="en-US" sz="3600" b="1" dirty="0">
                <a:latin typeface="+mn-lt"/>
              </a:rPr>
              <a:t>Amen.</a:t>
            </a:r>
            <a:endParaRPr lang="en-GB" sz="3600" dirty="0">
              <a:latin typeface="+mn-lt"/>
            </a:endParaRPr>
          </a:p>
          <a:p>
            <a:endParaRPr lang="en-US" sz="2400" dirty="0" smtClean="0">
              <a:solidFill>
                <a:srgbClr val="C00000"/>
              </a:solidFill>
              <a:latin typeface="+mn-lt"/>
            </a:endParaRPr>
          </a:p>
          <a:p>
            <a:r>
              <a:rPr lang="en-US" sz="2400" dirty="0" smtClean="0">
                <a:solidFill>
                  <a:srgbClr val="C00000"/>
                </a:solidFill>
                <a:latin typeface="+mn-lt"/>
              </a:rPr>
              <a:t>There </a:t>
            </a:r>
            <a:r>
              <a:rPr lang="en-US" sz="2400" dirty="0">
                <a:solidFill>
                  <a:srgbClr val="C00000"/>
                </a:solidFill>
                <a:latin typeface="+mn-lt"/>
              </a:rPr>
              <a:t>may be psalms, canticles, hymns or periods of silence between the readings.</a:t>
            </a:r>
            <a:endParaRPr lang="en-GB" sz="2400" dirty="0">
              <a:solidFill>
                <a:srgbClr val="C00000"/>
              </a:solidFill>
              <a:latin typeface="+mn-lt"/>
            </a:endParaRPr>
          </a:p>
        </p:txBody>
      </p:sp>
    </p:spTree>
    <p:extLst>
      <p:ext uri="{BB962C8B-B14F-4D97-AF65-F5344CB8AC3E}">
        <p14:creationId xmlns:p14="http://schemas.microsoft.com/office/powerpoint/2010/main" val="3641595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148985" y="2479361"/>
            <a:ext cx="1035979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lgn="ctr"/>
            <a:r>
              <a:rPr lang="en-GB" sz="3600" b="1" dirty="0" smtClean="0">
                <a:latin typeface="Arial" panose="020B0604020202020204" pitchFamily="34" charset="0"/>
                <a:cs typeface="Arial" panose="020B0604020202020204" pitchFamily="34" charset="0"/>
              </a:rPr>
              <a:t>Sermon</a:t>
            </a:r>
            <a:endParaRPr lang="en-GB" sz="3600" b="1" dirty="0">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3600" b="1" i="0" u="none" strike="noStrike" kern="1200" cap="none" spc="0" normalizeH="0" baseline="0" noProof="0" dirty="0" smtClean="0">
              <a:ln>
                <a:noFill/>
              </a:ln>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04757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noChangeArrowheads="1"/>
          </p:cNvSpPr>
          <p:nvPr>
            <p:ph type="ctrTitle"/>
          </p:nvPr>
        </p:nvSpPr>
        <p:spPr bwMode="auto">
          <a:xfrm>
            <a:off x="2208214" y="2409825"/>
            <a:ext cx="8424618" cy="73196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l"/>
            <a:r>
              <a:rPr lang="en-US" sz="4400" b="1" dirty="0" smtClean="0"/>
              <a:t>SECOND SERVICE</a:t>
            </a:r>
            <a:endParaRPr lang="en-GB" altLang="en-US" sz="4400" dirty="0" smtClean="0"/>
          </a:p>
        </p:txBody>
      </p:sp>
    </p:spTree>
    <p:extLst>
      <p:ext uri="{BB962C8B-B14F-4D97-AF65-F5344CB8AC3E}">
        <p14:creationId xmlns:p14="http://schemas.microsoft.com/office/powerpoint/2010/main" val="39441594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RESPONSE</a:t>
            </a:r>
            <a:endParaRPr lang="en-GB" altLang="en-US" dirty="0" smtClean="0"/>
          </a:p>
        </p:txBody>
      </p:sp>
    </p:spTree>
    <p:extLst>
      <p:ext uri="{BB962C8B-B14F-4D97-AF65-F5344CB8AC3E}">
        <p14:creationId xmlns:p14="http://schemas.microsoft.com/office/powerpoint/2010/main" val="20574856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406892" y="943638"/>
            <a:ext cx="10359794"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lvl="1"/>
            <a:r>
              <a:rPr lang="en-US" sz="3600" dirty="0">
                <a:latin typeface="+mn-lt"/>
              </a:rPr>
              <a:t>Let us make our confession to God.</a:t>
            </a:r>
            <a:endParaRPr lang="en-GB" sz="3600" dirty="0">
              <a:latin typeface="+mn-lt"/>
            </a:endParaRPr>
          </a:p>
          <a:p>
            <a:endParaRPr lang="en-US" sz="2400" dirty="0">
              <a:solidFill>
                <a:srgbClr val="C00000"/>
              </a:solidFill>
              <a:latin typeface="+mn-lt"/>
            </a:endParaRPr>
          </a:p>
          <a:p>
            <a:r>
              <a:rPr lang="en-US" sz="2400" dirty="0" smtClean="0">
                <a:solidFill>
                  <a:srgbClr val="C00000"/>
                </a:solidFill>
                <a:latin typeface="+mn-lt"/>
              </a:rPr>
              <a:t>Silence</a:t>
            </a:r>
          </a:p>
          <a:p>
            <a:endParaRPr lang="en-GB" sz="2400" dirty="0">
              <a:solidFill>
                <a:srgbClr val="C00000"/>
              </a:solidFill>
              <a:latin typeface="+mn-lt"/>
            </a:endParaRPr>
          </a:p>
          <a:p>
            <a:r>
              <a:rPr lang="en-US" sz="3600" dirty="0">
                <a:latin typeface="+mn-lt"/>
              </a:rPr>
              <a:t>Holy God,</a:t>
            </a:r>
            <a:endParaRPr lang="en-GB" sz="3600" dirty="0">
              <a:latin typeface="+mn-lt"/>
            </a:endParaRPr>
          </a:p>
          <a:p>
            <a:r>
              <a:rPr lang="en-US" sz="3600" b="1" dirty="0">
                <a:latin typeface="+mn-lt"/>
              </a:rPr>
              <a:t>we confess that we have rebelled against you and broken your law of love;</a:t>
            </a:r>
            <a:endParaRPr lang="en-GB" sz="3600" dirty="0">
              <a:latin typeface="+mn-lt"/>
            </a:endParaRPr>
          </a:p>
          <a:p>
            <a:r>
              <a:rPr lang="en-US" sz="3600" b="1" dirty="0">
                <a:latin typeface="+mn-lt"/>
              </a:rPr>
              <a:t>we have not loved our </a:t>
            </a:r>
            <a:r>
              <a:rPr lang="en-US" sz="3600" b="1" dirty="0" err="1">
                <a:latin typeface="+mn-lt"/>
              </a:rPr>
              <a:t>neighbours</a:t>
            </a:r>
            <a:r>
              <a:rPr lang="en-US" sz="3600" b="1" dirty="0">
                <a:latin typeface="+mn-lt"/>
              </a:rPr>
              <a:t> </a:t>
            </a:r>
            <a:endParaRPr lang="en-US" sz="3600" b="1" dirty="0" smtClean="0">
              <a:latin typeface="+mn-lt"/>
            </a:endParaRPr>
          </a:p>
          <a:p>
            <a:r>
              <a:rPr lang="en-US" sz="3600" b="1" dirty="0" smtClean="0">
                <a:latin typeface="+mn-lt"/>
              </a:rPr>
              <a:t>nor </a:t>
            </a:r>
            <a:r>
              <a:rPr lang="en-US" sz="3600" b="1" dirty="0">
                <a:latin typeface="+mn-lt"/>
              </a:rPr>
              <a:t>heard the cry of the needy</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10217056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406892" y="943638"/>
            <a:ext cx="10359794"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b="1" dirty="0" smtClean="0">
                <a:latin typeface="+mn-lt"/>
              </a:rPr>
              <a:t>Forgive </a:t>
            </a:r>
            <a:r>
              <a:rPr lang="en-US" sz="3600" b="1" dirty="0">
                <a:latin typeface="+mn-lt"/>
              </a:rPr>
              <a:t>us, we pray,</a:t>
            </a:r>
            <a:endParaRPr lang="en-GB" sz="3600" dirty="0">
              <a:latin typeface="+mn-lt"/>
            </a:endParaRPr>
          </a:p>
          <a:p>
            <a:r>
              <a:rPr lang="en-US" sz="3600" b="1" dirty="0">
                <a:latin typeface="+mn-lt"/>
              </a:rPr>
              <a:t>and free us for joyful obedience; </a:t>
            </a:r>
            <a:endParaRPr lang="en-US" sz="3600" b="1" dirty="0" smtClean="0">
              <a:latin typeface="+mn-lt"/>
            </a:endParaRPr>
          </a:p>
          <a:p>
            <a:r>
              <a:rPr lang="en-US" sz="3600" b="1" dirty="0" smtClean="0">
                <a:latin typeface="+mn-lt"/>
              </a:rPr>
              <a:t>through </a:t>
            </a:r>
            <a:r>
              <a:rPr lang="en-US" sz="3600" b="1" dirty="0">
                <a:latin typeface="+mn-lt"/>
              </a:rPr>
              <a:t>Jesus Christ our Lord. Amen</a:t>
            </a:r>
            <a:r>
              <a:rPr lang="en-US" sz="3600" b="1" dirty="0" smtClean="0">
                <a:latin typeface="+mn-lt"/>
              </a:rPr>
              <a:t>.</a:t>
            </a:r>
          </a:p>
          <a:p>
            <a:endParaRPr lang="en-US" sz="3600" b="1" dirty="0">
              <a:latin typeface="+mn-lt"/>
            </a:endParaRPr>
          </a:p>
          <a:p>
            <a:r>
              <a:rPr lang="en-US" sz="3600" dirty="0">
                <a:latin typeface="+mn-lt"/>
              </a:rPr>
              <a:t>In Christ we are set free. </a:t>
            </a:r>
            <a:endParaRPr lang="en-US" sz="3600" dirty="0" smtClean="0">
              <a:latin typeface="+mn-lt"/>
            </a:endParaRPr>
          </a:p>
          <a:p>
            <a:r>
              <a:rPr lang="en-US" sz="3600" dirty="0" smtClean="0">
                <a:latin typeface="+mn-lt"/>
              </a:rPr>
              <a:t>Through </a:t>
            </a:r>
            <a:r>
              <a:rPr lang="en-US" sz="3600" dirty="0">
                <a:latin typeface="+mn-lt"/>
              </a:rPr>
              <a:t>Christ we are forgiven. </a:t>
            </a:r>
            <a:endParaRPr lang="en-US" sz="3600" dirty="0" smtClean="0">
              <a:latin typeface="+mn-lt"/>
            </a:endParaRPr>
          </a:p>
          <a:p>
            <a:r>
              <a:rPr lang="en-US" sz="3600" b="1" dirty="0" smtClean="0">
                <a:latin typeface="+mn-lt"/>
              </a:rPr>
              <a:t>Amen</a:t>
            </a:r>
            <a:r>
              <a:rPr lang="en-US" sz="3600" b="1" dirty="0">
                <a:latin typeface="+mn-lt"/>
              </a:rPr>
              <a:t>. Thanks be to God.</a:t>
            </a:r>
            <a:endParaRPr lang="en-GB" sz="3600" dirty="0">
              <a:latin typeface="+mn-lt"/>
            </a:endParaRPr>
          </a:p>
          <a:p>
            <a:endParaRPr lang="en-GB" sz="3600" dirty="0">
              <a:latin typeface="+mn-lt"/>
            </a:endParaRPr>
          </a:p>
        </p:txBody>
      </p:sp>
    </p:spTree>
    <p:extLst>
      <p:ext uri="{BB962C8B-B14F-4D97-AF65-F5344CB8AC3E}">
        <p14:creationId xmlns:p14="http://schemas.microsoft.com/office/powerpoint/2010/main" val="40431850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406892" y="943638"/>
            <a:ext cx="10359794"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lvl="1"/>
            <a:r>
              <a:rPr lang="en-US" sz="3600" dirty="0">
                <a:latin typeface="+mn-lt"/>
              </a:rPr>
              <a:t>Let us call to mind our sinfulness.</a:t>
            </a:r>
            <a:endParaRPr lang="en-GB" sz="3600" dirty="0">
              <a:latin typeface="+mn-lt"/>
            </a:endParaRPr>
          </a:p>
          <a:p>
            <a:endParaRPr lang="en-US" dirty="0" smtClean="0">
              <a:solidFill>
                <a:srgbClr val="C00000"/>
              </a:solidFill>
              <a:latin typeface="+mn-lt"/>
            </a:endParaRPr>
          </a:p>
          <a:p>
            <a:r>
              <a:rPr lang="en-US" sz="2400" dirty="0" smtClean="0">
                <a:solidFill>
                  <a:srgbClr val="C00000"/>
                </a:solidFill>
                <a:latin typeface="+mn-lt"/>
              </a:rPr>
              <a:t>Silence</a:t>
            </a:r>
          </a:p>
          <a:p>
            <a:endParaRPr lang="en-GB" dirty="0">
              <a:solidFill>
                <a:srgbClr val="C00000"/>
              </a:solidFill>
              <a:latin typeface="+mn-lt"/>
            </a:endParaRPr>
          </a:p>
          <a:p>
            <a:r>
              <a:rPr lang="en-US" sz="3600" dirty="0">
                <a:latin typeface="+mn-lt"/>
              </a:rPr>
              <a:t>Loving God, Father of all,</a:t>
            </a:r>
            <a:endParaRPr lang="en-GB" sz="3600" dirty="0">
              <a:latin typeface="+mn-lt"/>
            </a:endParaRPr>
          </a:p>
          <a:p>
            <a:r>
              <a:rPr lang="en-US" sz="3600" b="1" dirty="0">
                <a:latin typeface="+mn-lt"/>
              </a:rPr>
              <a:t>have mercy on us</a:t>
            </a:r>
            <a:r>
              <a:rPr lang="en-US" sz="3600" b="1" dirty="0" smtClean="0">
                <a:latin typeface="+mn-lt"/>
              </a:rPr>
              <a:t>.</a:t>
            </a:r>
          </a:p>
          <a:p>
            <a:endParaRPr lang="en-GB" sz="2000" dirty="0">
              <a:latin typeface="+mn-lt"/>
            </a:endParaRPr>
          </a:p>
          <a:p>
            <a:r>
              <a:rPr lang="en-US" sz="3600" dirty="0">
                <a:latin typeface="+mn-lt"/>
              </a:rPr>
              <a:t>Jesus Christ, Son of God,</a:t>
            </a:r>
            <a:endParaRPr lang="en-GB" sz="3600" dirty="0">
              <a:latin typeface="+mn-lt"/>
            </a:endParaRPr>
          </a:p>
          <a:p>
            <a:r>
              <a:rPr lang="en-US" sz="3600" b="1" dirty="0">
                <a:latin typeface="+mn-lt"/>
              </a:rPr>
              <a:t>have mercy on us</a:t>
            </a:r>
            <a:r>
              <a:rPr lang="en-US" sz="3600" b="1" dirty="0" smtClean="0">
                <a:latin typeface="+mn-lt"/>
              </a:rPr>
              <a:t>.</a:t>
            </a:r>
          </a:p>
          <a:p>
            <a:endParaRPr lang="en-GB" sz="2000" dirty="0">
              <a:latin typeface="+mn-lt"/>
            </a:endParaRPr>
          </a:p>
          <a:p>
            <a:r>
              <a:rPr lang="en-US" sz="3600" dirty="0">
                <a:latin typeface="+mn-lt"/>
              </a:rPr>
              <a:t>Holy Spirit, Lord of life,</a:t>
            </a:r>
            <a:endParaRPr lang="en-GB" sz="3600" dirty="0">
              <a:latin typeface="+mn-lt"/>
            </a:endParaRPr>
          </a:p>
          <a:p>
            <a:r>
              <a:rPr lang="en-US" sz="3600" b="1" dirty="0">
                <a:latin typeface="+mn-lt"/>
              </a:rPr>
              <a:t>have mercy on us</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24607750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406892" y="805990"/>
            <a:ext cx="10359794" cy="5570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2400" dirty="0" smtClean="0">
                <a:solidFill>
                  <a:srgbClr val="C00000"/>
                </a:solidFill>
                <a:latin typeface="+mn-lt"/>
              </a:rPr>
              <a:t>Silence</a:t>
            </a:r>
            <a:r>
              <a:rPr lang="en-US" sz="2400" dirty="0">
                <a:solidFill>
                  <a:srgbClr val="C00000"/>
                </a:solidFill>
                <a:latin typeface="+mn-lt"/>
              </a:rPr>
              <a:t>, after which the leader says</a:t>
            </a:r>
            <a:r>
              <a:rPr lang="en-US" sz="2400" dirty="0" smtClean="0">
                <a:solidFill>
                  <a:srgbClr val="C00000"/>
                </a:solidFill>
                <a:latin typeface="+mn-lt"/>
              </a:rPr>
              <a:t>:</a:t>
            </a:r>
          </a:p>
          <a:p>
            <a:endParaRPr lang="en-GB" dirty="0">
              <a:solidFill>
                <a:srgbClr val="C00000"/>
              </a:solidFill>
              <a:latin typeface="+mn-lt"/>
            </a:endParaRPr>
          </a:p>
          <a:p>
            <a:r>
              <a:rPr lang="en-US" sz="3600" dirty="0">
                <a:latin typeface="+mn-lt"/>
              </a:rPr>
              <a:t>I confess to God and to you</a:t>
            </a:r>
            <a:endParaRPr lang="en-GB" sz="3600" dirty="0">
              <a:latin typeface="+mn-lt"/>
            </a:endParaRPr>
          </a:p>
          <a:p>
            <a:r>
              <a:rPr lang="en-US" sz="3600" dirty="0">
                <a:latin typeface="+mn-lt"/>
              </a:rPr>
              <a:t>that I have sinned in thought, word and deed; </a:t>
            </a:r>
            <a:endParaRPr lang="en-US" sz="3600" dirty="0" smtClean="0">
              <a:latin typeface="+mn-lt"/>
            </a:endParaRPr>
          </a:p>
          <a:p>
            <a:r>
              <a:rPr lang="en-US" sz="3600" dirty="0" smtClean="0">
                <a:latin typeface="+mn-lt"/>
              </a:rPr>
              <a:t>may </a:t>
            </a:r>
            <a:r>
              <a:rPr lang="en-US" sz="3600" dirty="0">
                <a:latin typeface="+mn-lt"/>
              </a:rPr>
              <a:t>God have mercy on me.</a:t>
            </a:r>
            <a:endParaRPr lang="en-GB" sz="3600" dirty="0">
              <a:latin typeface="+mn-lt"/>
            </a:endParaRPr>
          </a:p>
          <a:p>
            <a:endParaRPr lang="en-US" sz="2000" b="1" dirty="0" smtClean="0">
              <a:latin typeface="+mn-lt"/>
            </a:endParaRPr>
          </a:p>
          <a:p>
            <a:r>
              <a:rPr lang="en-US" sz="3600" b="1" dirty="0" smtClean="0">
                <a:latin typeface="+mn-lt"/>
              </a:rPr>
              <a:t>May </a:t>
            </a:r>
            <a:r>
              <a:rPr lang="en-US" sz="3600" b="1" dirty="0">
                <a:latin typeface="+mn-lt"/>
              </a:rPr>
              <a:t>God grant you pardon, </a:t>
            </a:r>
            <a:endParaRPr lang="en-US" sz="3600" b="1" dirty="0" smtClean="0">
              <a:latin typeface="+mn-lt"/>
            </a:endParaRPr>
          </a:p>
          <a:p>
            <a:r>
              <a:rPr lang="en-US" sz="3600" b="1" dirty="0" smtClean="0">
                <a:latin typeface="+mn-lt"/>
              </a:rPr>
              <a:t>forgiveness </a:t>
            </a:r>
            <a:r>
              <a:rPr lang="en-US" sz="3600" b="1" dirty="0">
                <a:latin typeface="+mn-lt"/>
              </a:rPr>
              <a:t>of all your sins, </a:t>
            </a:r>
            <a:endParaRPr lang="en-US" sz="3600" b="1" dirty="0" smtClean="0">
              <a:latin typeface="+mn-lt"/>
            </a:endParaRPr>
          </a:p>
          <a:p>
            <a:r>
              <a:rPr lang="en-US" sz="3600" b="1" dirty="0" smtClean="0">
                <a:latin typeface="+mn-lt"/>
              </a:rPr>
              <a:t>time </a:t>
            </a:r>
            <a:r>
              <a:rPr lang="en-US" sz="3600" b="1" dirty="0">
                <a:latin typeface="+mn-lt"/>
              </a:rPr>
              <a:t>to amend your life,</a:t>
            </a:r>
            <a:endParaRPr lang="en-GB" sz="3600" dirty="0">
              <a:latin typeface="+mn-lt"/>
            </a:endParaRPr>
          </a:p>
          <a:p>
            <a:r>
              <a:rPr lang="en-US" sz="3600" b="1" dirty="0">
                <a:latin typeface="+mn-lt"/>
              </a:rPr>
              <a:t>and the grace and comfort of his Holy Spirit. Amen</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28224273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406891" y="707670"/>
            <a:ext cx="10539303" cy="5570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2400" dirty="0" smtClean="0">
                <a:solidFill>
                  <a:srgbClr val="C00000"/>
                </a:solidFill>
                <a:latin typeface="+mn-lt"/>
              </a:rPr>
              <a:t>Silence</a:t>
            </a:r>
            <a:r>
              <a:rPr lang="en-US" sz="2400" dirty="0">
                <a:solidFill>
                  <a:srgbClr val="C00000"/>
                </a:solidFill>
                <a:latin typeface="+mn-lt"/>
              </a:rPr>
              <a:t>, after which the people say</a:t>
            </a:r>
            <a:r>
              <a:rPr lang="en-US" sz="2400" dirty="0" smtClean="0">
                <a:solidFill>
                  <a:srgbClr val="C00000"/>
                </a:solidFill>
                <a:latin typeface="+mn-lt"/>
              </a:rPr>
              <a:t>:</a:t>
            </a:r>
          </a:p>
          <a:p>
            <a:endParaRPr lang="en-GB" sz="2000" dirty="0">
              <a:solidFill>
                <a:srgbClr val="C00000"/>
              </a:solidFill>
              <a:latin typeface="+mn-lt"/>
            </a:endParaRPr>
          </a:p>
          <a:p>
            <a:r>
              <a:rPr lang="en-US" sz="3600" b="1" dirty="0">
                <a:latin typeface="+mn-lt"/>
              </a:rPr>
              <a:t>We confess to God and to you</a:t>
            </a:r>
            <a:endParaRPr lang="en-GB" sz="3600" dirty="0">
              <a:latin typeface="+mn-lt"/>
            </a:endParaRPr>
          </a:p>
          <a:p>
            <a:r>
              <a:rPr lang="en-US" sz="3600" b="1" dirty="0">
                <a:latin typeface="+mn-lt"/>
              </a:rPr>
              <a:t>that we have sinned in thought, word and deed; may God have mercy on us.</a:t>
            </a:r>
            <a:endParaRPr lang="en-GB" sz="3600" dirty="0">
              <a:latin typeface="+mn-lt"/>
            </a:endParaRPr>
          </a:p>
          <a:p>
            <a:endParaRPr lang="en-US" sz="2400" dirty="0" smtClean="0">
              <a:latin typeface="+mn-lt"/>
            </a:endParaRPr>
          </a:p>
          <a:p>
            <a:r>
              <a:rPr lang="en-US" sz="3600" dirty="0" smtClean="0">
                <a:latin typeface="+mn-lt"/>
              </a:rPr>
              <a:t>May </a:t>
            </a:r>
            <a:r>
              <a:rPr lang="en-US" sz="3600" dirty="0">
                <a:latin typeface="+mn-lt"/>
              </a:rPr>
              <a:t>God grant you pardon, </a:t>
            </a:r>
            <a:endParaRPr lang="en-US" sz="3600" dirty="0" smtClean="0">
              <a:latin typeface="+mn-lt"/>
            </a:endParaRPr>
          </a:p>
          <a:p>
            <a:r>
              <a:rPr lang="en-US" sz="3600" dirty="0" smtClean="0">
                <a:latin typeface="+mn-lt"/>
              </a:rPr>
              <a:t>forgiveness </a:t>
            </a:r>
            <a:r>
              <a:rPr lang="en-US" sz="3600" dirty="0">
                <a:latin typeface="+mn-lt"/>
              </a:rPr>
              <a:t>of all your sins, </a:t>
            </a:r>
            <a:endParaRPr lang="en-US" sz="3600" dirty="0" smtClean="0">
              <a:latin typeface="+mn-lt"/>
            </a:endParaRPr>
          </a:p>
          <a:p>
            <a:r>
              <a:rPr lang="en-US" sz="3600" dirty="0" smtClean="0">
                <a:latin typeface="+mn-lt"/>
              </a:rPr>
              <a:t>time </a:t>
            </a:r>
            <a:r>
              <a:rPr lang="en-US" sz="3600" dirty="0">
                <a:latin typeface="+mn-lt"/>
              </a:rPr>
              <a:t>to amend your life,</a:t>
            </a:r>
            <a:endParaRPr lang="en-GB" sz="3600" dirty="0">
              <a:latin typeface="+mn-lt"/>
            </a:endParaRPr>
          </a:p>
          <a:p>
            <a:r>
              <a:rPr lang="en-US" sz="3600" dirty="0">
                <a:latin typeface="+mn-lt"/>
              </a:rPr>
              <a:t>and the grace and comfort of his Holy Spirit. </a:t>
            </a:r>
            <a:r>
              <a:rPr lang="en-US" sz="3600" b="1" dirty="0">
                <a:latin typeface="+mn-lt"/>
              </a:rPr>
              <a:t>Amen.</a:t>
            </a:r>
            <a:endParaRPr lang="en-GB" sz="3600" dirty="0">
              <a:latin typeface="+mn-lt"/>
            </a:endParaRPr>
          </a:p>
        </p:txBody>
      </p:sp>
    </p:spTree>
    <p:extLst>
      <p:ext uri="{BB962C8B-B14F-4D97-AF65-F5344CB8AC3E}">
        <p14:creationId xmlns:p14="http://schemas.microsoft.com/office/powerpoint/2010/main" val="30083004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4" y="671690"/>
            <a:ext cx="9465694" cy="5386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2400" dirty="0">
                <a:solidFill>
                  <a:srgbClr val="C00000"/>
                </a:solidFill>
                <a:latin typeface="+mn-lt"/>
              </a:rPr>
              <a:t>The Peace </a:t>
            </a:r>
            <a:endParaRPr lang="en-US" sz="2400" dirty="0" smtClean="0">
              <a:solidFill>
                <a:srgbClr val="C00000"/>
              </a:solidFill>
              <a:latin typeface="+mn-lt"/>
            </a:endParaRPr>
          </a:p>
          <a:p>
            <a:pPr lvl="0"/>
            <a:endParaRPr lang="en-US" sz="2000" dirty="0" smtClean="0">
              <a:solidFill>
                <a:srgbClr val="C00000"/>
              </a:solidFill>
              <a:latin typeface="+mn-lt"/>
            </a:endParaRPr>
          </a:p>
          <a:p>
            <a:pPr lvl="0"/>
            <a:r>
              <a:rPr lang="en-US" sz="2400" dirty="0" smtClean="0">
                <a:solidFill>
                  <a:srgbClr val="C00000"/>
                </a:solidFill>
                <a:latin typeface="+mn-lt"/>
              </a:rPr>
              <a:t>All </a:t>
            </a:r>
            <a:r>
              <a:rPr lang="en-US" sz="2400" dirty="0">
                <a:solidFill>
                  <a:srgbClr val="C00000"/>
                </a:solidFill>
                <a:latin typeface="+mn-lt"/>
              </a:rPr>
              <a:t>stand</a:t>
            </a:r>
            <a:r>
              <a:rPr lang="en-US" sz="2400" dirty="0" smtClean="0">
                <a:solidFill>
                  <a:srgbClr val="C00000"/>
                </a:solidFill>
                <a:latin typeface="+mn-lt"/>
              </a:rPr>
              <a:t>.</a:t>
            </a:r>
          </a:p>
          <a:p>
            <a:pPr lvl="0"/>
            <a:endParaRPr lang="en-GB" sz="2000" dirty="0">
              <a:solidFill>
                <a:srgbClr val="C00000"/>
              </a:solidFill>
              <a:latin typeface="+mn-lt"/>
            </a:endParaRPr>
          </a:p>
          <a:p>
            <a:r>
              <a:rPr lang="en-US" sz="3600" dirty="0">
                <a:latin typeface="+mn-lt"/>
              </a:rPr>
              <a:t>Christ is our peace.</a:t>
            </a:r>
            <a:endParaRPr lang="en-GB" sz="3600" dirty="0">
              <a:latin typeface="+mn-lt"/>
            </a:endParaRPr>
          </a:p>
          <a:p>
            <a:r>
              <a:rPr lang="en-US" sz="3600" dirty="0">
                <a:latin typeface="+mn-lt"/>
              </a:rPr>
              <a:t>In the one body we are reconciled to God and to one another</a:t>
            </a:r>
            <a:r>
              <a:rPr lang="en-US" sz="3600" dirty="0" smtClean="0">
                <a:latin typeface="+mn-lt"/>
              </a:rPr>
              <a:t>.</a:t>
            </a:r>
          </a:p>
          <a:p>
            <a:endParaRPr lang="en-GB" sz="2800" dirty="0">
              <a:latin typeface="+mn-lt"/>
            </a:endParaRPr>
          </a:p>
          <a:p>
            <a:r>
              <a:rPr lang="en-US" sz="3600" dirty="0">
                <a:latin typeface="+mn-lt"/>
              </a:rPr>
              <a:t>The peace of the Lord be always with you.</a:t>
            </a:r>
            <a:endParaRPr lang="en-GB" sz="3600" dirty="0">
              <a:latin typeface="+mn-lt"/>
            </a:endParaRPr>
          </a:p>
          <a:p>
            <a:r>
              <a:rPr lang="en-US" sz="3600" b="1" dirty="0">
                <a:latin typeface="+mn-lt"/>
              </a:rPr>
              <a:t>And also with you.</a:t>
            </a:r>
            <a:endParaRPr lang="en-GB" sz="3600" dirty="0">
              <a:latin typeface="+mn-lt"/>
            </a:endParaRPr>
          </a:p>
          <a:p>
            <a:endParaRPr lang="en-US" sz="2400" dirty="0" smtClean="0">
              <a:solidFill>
                <a:srgbClr val="C00000"/>
              </a:solidFill>
              <a:latin typeface="+mn-lt"/>
            </a:endParaRPr>
          </a:p>
          <a:p>
            <a:r>
              <a:rPr lang="en-US" sz="2400" dirty="0" smtClean="0">
                <a:solidFill>
                  <a:srgbClr val="C00000"/>
                </a:solidFill>
                <a:latin typeface="+mn-lt"/>
              </a:rPr>
              <a:t>The </a:t>
            </a:r>
            <a:r>
              <a:rPr lang="en-US" sz="2400" dirty="0">
                <a:solidFill>
                  <a:srgbClr val="C00000"/>
                </a:solidFill>
                <a:latin typeface="+mn-lt"/>
              </a:rPr>
              <a:t>people may greet one another in the name of Christ.</a:t>
            </a:r>
            <a:endParaRPr lang="en-GB" sz="2400" dirty="0">
              <a:solidFill>
                <a:srgbClr val="C00000"/>
              </a:solidFill>
              <a:latin typeface="+mn-lt"/>
            </a:endParaRPr>
          </a:p>
        </p:txBody>
      </p:sp>
    </p:spTree>
    <p:extLst>
      <p:ext uri="{BB962C8B-B14F-4D97-AF65-F5344CB8AC3E}">
        <p14:creationId xmlns:p14="http://schemas.microsoft.com/office/powerpoint/2010/main" val="3741542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4" y="671690"/>
            <a:ext cx="9465694"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lvl="1" indent="0"/>
            <a:r>
              <a:rPr lang="en-US" sz="3600" dirty="0">
                <a:latin typeface="+mn-lt"/>
              </a:rPr>
              <a:t>Everything in heaven and earth comes from you, O Lord, </a:t>
            </a:r>
            <a:endParaRPr lang="en-US" sz="3600" dirty="0" smtClean="0">
              <a:latin typeface="+mn-lt"/>
            </a:endParaRPr>
          </a:p>
          <a:p>
            <a:pPr marL="0" lvl="1" indent="0"/>
            <a:r>
              <a:rPr lang="en-US" sz="3600" dirty="0">
                <a:latin typeface="+mn-lt"/>
              </a:rPr>
              <a:t>	</a:t>
            </a:r>
            <a:r>
              <a:rPr lang="en-US" sz="3600" dirty="0" smtClean="0">
                <a:latin typeface="+mn-lt"/>
              </a:rPr>
              <a:t>and </a:t>
            </a:r>
            <a:r>
              <a:rPr lang="en-US" sz="3600" dirty="0">
                <a:latin typeface="+mn-lt"/>
              </a:rPr>
              <a:t>of your own we give you</a:t>
            </a:r>
            <a:r>
              <a:rPr lang="en-US" sz="3600" dirty="0" smtClean="0">
                <a:latin typeface="+mn-lt"/>
              </a:rPr>
              <a:t>.</a:t>
            </a:r>
          </a:p>
          <a:p>
            <a:pPr marL="0" lvl="1" indent="0"/>
            <a:endParaRPr lang="en-GB" sz="3600" dirty="0">
              <a:latin typeface="+mn-lt"/>
            </a:endParaRPr>
          </a:p>
          <a:p>
            <a:r>
              <a:rPr lang="en-US" sz="3600" b="1" dirty="0">
                <a:latin typeface="+mn-lt"/>
              </a:rPr>
              <a:t>May you be praised for ever. Amen</a:t>
            </a:r>
            <a:r>
              <a:rPr lang="en-US" sz="3600" b="1" dirty="0" smtClean="0">
                <a:latin typeface="+mn-lt"/>
              </a:rPr>
              <a:t>.</a:t>
            </a:r>
          </a:p>
        </p:txBody>
      </p:sp>
    </p:spTree>
    <p:extLst>
      <p:ext uri="{BB962C8B-B14F-4D97-AF65-F5344CB8AC3E}">
        <p14:creationId xmlns:p14="http://schemas.microsoft.com/office/powerpoint/2010/main" val="13385098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4" y="671690"/>
            <a:ext cx="9465694"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lvl="1" indent="0"/>
            <a:r>
              <a:rPr lang="en-US" sz="3600" dirty="0" smtClean="0">
                <a:latin typeface="+mn-lt"/>
              </a:rPr>
              <a:t>Generous </a:t>
            </a:r>
            <a:r>
              <a:rPr lang="en-US" sz="3600" dirty="0">
                <a:latin typeface="+mn-lt"/>
              </a:rPr>
              <a:t>God,</a:t>
            </a:r>
            <a:endParaRPr lang="en-GB" sz="3600" dirty="0">
              <a:latin typeface="+mn-lt"/>
            </a:endParaRPr>
          </a:p>
          <a:p>
            <a:r>
              <a:rPr lang="en-US" sz="3600" dirty="0">
                <a:latin typeface="+mn-lt"/>
              </a:rPr>
              <a:t>out of your providing</a:t>
            </a:r>
            <a:endParaRPr lang="en-GB" sz="3600" dirty="0">
              <a:latin typeface="+mn-lt"/>
            </a:endParaRPr>
          </a:p>
          <a:p>
            <a:r>
              <a:rPr lang="en-US" sz="3600" dirty="0">
                <a:latin typeface="+mn-lt"/>
              </a:rPr>
              <a:t>we bring these gifts from our daily living.</a:t>
            </a:r>
            <a:endParaRPr lang="en-GB" sz="3600" dirty="0">
              <a:latin typeface="+mn-lt"/>
            </a:endParaRPr>
          </a:p>
          <a:p>
            <a:r>
              <a:rPr lang="en-US" sz="3600" dirty="0">
                <a:latin typeface="+mn-lt"/>
              </a:rPr>
              <a:t>May the use of our gifts</a:t>
            </a:r>
            <a:endParaRPr lang="en-GB" sz="3600" dirty="0">
              <a:latin typeface="+mn-lt"/>
            </a:endParaRPr>
          </a:p>
          <a:p>
            <a:r>
              <a:rPr lang="en-US" sz="3600" dirty="0">
                <a:latin typeface="+mn-lt"/>
              </a:rPr>
              <a:t>and the offering of our lives be for your glory; through Jesus Christ our Lord. </a:t>
            </a:r>
            <a:r>
              <a:rPr lang="en-US" sz="3600" b="1" dirty="0">
                <a:latin typeface="+mn-lt"/>
              </a:rPr>
              <a:t>Amen.</a:t>
            </a:r>
            <a:endParaRPr lang="en-GB" sz="3600" dirty="0">
              <a:latin typeface="+mn-lt"/>
            </a:endParaRPr>
          </a:p>
          <a:p>
            <a:endParaRPr lang="en-GB" sz="3600" dirty="0">
              <a:latin typeface="+mn-lt"/>
            </a:endParaRPr>
          </a:p>
        </p:txBody>
      </p:sp>
    </p:spTree>
    <p:extLst>
      <p:ext uri="{BB962C8B-B14F-4D97-AF65-F5344CB8AC3E}">
        <p14:creationId xmlns:p14="http://schemas.microsoft.com/office/powerpoint/2010/main" val="29266331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148985" y="2479361"/>
            <a:ext cx="1035979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lgn="ctr"/>
            <a:r>
              <a:rPr lang="en-GB" sz="3600" b="1" dirty="0" smtClean="0">
                <a:latin typeface="Arial" panose="020B0604020202020204" pitchFamily="34" charset="0"/>
                <a:cs typeface="Arial" panose="020B0604020202020204" pitchFamily="34" charset="0"/>
              </a:rPr>
              <a:t>Hymn</a:t>
            </a:r>
            <a:endParaRPr lang="en-GB" sz="3600" b="1" dirty="0">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3600" b="1" i="0" u="none" strike="noStrike" kern="1200" cap="none" spc="0" normalizeH="0" baseline="0" noProof="0" dirty="0" smtClean="0">
              <a:ln>
                <a:noFill/>
              </a:ln>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9469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PREPARATION</a:t>
            </a:r>
            <a:endParaRPr lang="en-GB" altLang="en-US" dirty="0" smtClean="0"/>
          </a:p>
        </p:txBody>
      </p:sp>
    </p:spTree>
    <p:extLst>
      <p:ext uri="{BB962C8B-B14F-4D97-AF65-F5344CB8AC3E}">
        <p14:creationId xmlns:p14="http://schemas.microsoft.com/office/powerpoint/2010/main" val="38086791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750276"/>
            <a:ext cx="10613043"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lvl="1"/>
            <a:r>
              <a:rPr lang="en-US" sz="3600" dirty="0">
                <a:latin typeface="+mn-lt"/>
              </a:rPr>
              <a:t>We thank you, O God, for you are gracious.</a:t>
            </a:r>
            <a:endParaRPr lang="en-GB" sz="3600" dirty="0">
              <a:latin typeface="+mn-lt"/>
            </a:endParaRPr>
          </a:p>
          <a:p>
            <a:r>
              <a:rPr lang="en-US" sz="3600" dirty="0">
                <a:latin typeface="+mn-lt"/>
              </a:rPr>
              <a:t>You have loved us from the beginning of time</a:t>
            </a:r>
            <a:endParaRPr lang="en-GB" sz="3600" dirty="0">
              <a:latin typeface="+mn-lt"/>
            </a:endParaRPr>
          </a:p>
          <a:p>
            <a:r>
              <a:rPr lang="en-US" sz="3600" dirty="0">
                <a:latin typeface="+mn-lt"/>
              </a:rPr>
              <a:t>and you remember us in times of trouble and of joy.</a:t>
            </a:r>
            <a:endParaRPr lang="en-GB" sz="3600" dirty="0">
              <a:latin typeface="+mn-lt"/>
            </a:endParaRPr>
          </a:p>
          <a:p>
            <a:endParaRPr lang="en-US" sz="3600" b="1" dirty="0" smtClean="0">
              <a:latin typeface="+mn-lt"/>
            </a:endParaRPr>
          </a:p>
          <a:p>
            <a:r>
              <a:rPr lang="en-US" sz="3600" b="1" dirty="0" smtClean="0">
                <a:latin typeface="+mn-lt"/>
              </a:rPr>
              <a:t>Your </a:t>
            </a:r>
            <a:r>
              <a:rPr lang="en-US" sz="3600" b="1" dirty="0">
                <a:latin typeface="+mn-lt"/>
              </a:rPr>
              <a:t>mercy endures for ever</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35241399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750276"/>
            <a:ext cx="10613043"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We </a:t>
            </a:r>
            <a:r>
              <a:rPr lang="en-US" sz="3600" dirty="0">
                <a:latin typeface="+mn-lt"/>
              </a:rPr>
              <a:t>thank you, O God,</a:t>
            </a:r>
            <a:endParaRPr lang="en-GB" sz="3600" dirty="0">
              <a:latin typeface="+mn-lt"/>
            </a:endParaRPr>
          </a:p>
          <a:p>
            <a:r>
              <a:rPr lang="en-US" sz="3600" dirty="0">
                <a:latin typeface="+mn-lt"/>
              </a:rPr>
              <a:t>for you came to us in Jesus Christ, </a:t>
            </a:r>
            <a:endParaRPr lang="en-US" sz="3600" dirty="0" smtClean="0">
              <a:latin typeface="+mn-lt"/>
            </a:endParaRPr>
          </a:p>
          <a:p>
            <a:r>
              <a:rPr lang="en-US" sz="3600" dirty="0" smtClean="0">
                <a:latin typeface="+mn-lt"/>
              </a:rPr>
              <a:t>who </a:t>
            </a:r>
            <a:r>
              <a:rPr lang="en-US" sz="3600" dirty="0">
                <a:latin typeface="+mn-lt"/>
              </a:rPr>
              <a:t>has redeemed the world</a:t>
            </a:r>
            <a:endParaRPr lang="en-GB" sz="3600" dirty="0">
              <a:latin typeface="+mn-lt"/>
            </a:endParaRPr>
          </a:p>
          <a:p>
            <a:r>
              <a:rPr lang="en-US" sz="3600" dirty="0">
                <a:latin typeface="+mn-lt"/>
              </a:rPr>
              <a:t>and saves us from our sins</a:t>
            </a:r>
            <a:r>
              <a:rPr lang="en-US" sz="3600" dirty="0" smtClean="0">
                <a:latin typeface="+mn-lt"/>
              </a:rPr>
              <a:t>.</a:t>
            </a:r>
          </a:p>
          <a:p>
            <a:endParaRPr lang="en-GB" sz="3600" dirty="0">
              <a:latin typeface="+mn-lt"/>
            </a:endParaRPr>
          </a:p>
          <a:p>
            <a:r>
              <a:rPr lang="en-US" sz="3600" b="1" dirty="0">
                <a:latin typeface="+mn-lt"/>
              </a:rPr>
              <a:t>Your mercy endures for ever</a:t>
            </a:r>
            <a:r>
              <a:rPr lang="en-US" sz="3600" b="1" dirty="0" smtClean="0">
                <a:latin typeface="+mn-lt"/>
              </a:rPr>
              <a:t>.</a:t>
            </a:r>
          </a:p>
        </p:txBody>
      </p:sp>
    </p:spTree>
    <p:extLst>
      <p:ext uri="{BB962C8B-B14F-4D97-AF65-F5344CB8AC3E}">
        <p14:creationId xmlns:p14="http://schemas.microsoft.com/office/powerpoint/2010/main" val="37081482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750276"/>
            <a:ext cx="10613043"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We </a:t>
            </a:r>
            <a:r>
              <a:rPr lang="en-US" sz="3600" dirty="0">
                <a:latin typeface="+mn-lt"/>
              </a:rPr>
              <a:t>thank you, O God,</a:t>
            </a:r>
            <a:endParaRPr lang="en-GB" sz="3600" dirty="0">
              <a:latin typeface="+mn-lt"/>
            </a:endParaRPr>
          </a:p>
          <a:p>
            <a:r>
              <a:rPr lang="en-US" sz="3600" dirty="0">
                <a:latin typeface="+mn-lt"/>
              </a:rPr>
              <a:t>for you have sent your Holy Spirit,</a:t>
            </a:r>
            <a:endParaRPr lang="en-GB" sz="3600" dirty="0">
              <a:latin typeface="+mn-lt"/>
            </a:endParaRPr>
          </a:p>
          <a:p>
            <a:r>
              <a:rPr lang="en-US" sz="3600" dirty="0">
                <a:latin typeface="+mn-lt"/>
              </a:rPr>
              <a:t>who comforts us and leads us into all truth</a:t>
            </a:r>
            <a:r>
              <a:rPr lang="en-US" sz="3600" dirty="0" smtClean="0">
                <a:latin typeface="+mn-lt"/>
              </a:rPr>
              <a:t>.</a:t>
            </a:r>
          </a:p>
          <a:p>
            <a:endParaRPr lang="en-GB" sz="3600" dirty="0">
              <a:latin typeface="+mn-lt"/>
            </a:endParaRPr>
          </a:p>
          <a:p>
            <a:r>
              <a:rPr lang="en-US" sz="3600" b="1" dirty="0">
                <a:latin typeface="+mn-lt"/>
              </a:rPr>
              <a:t>Your mercy endures for ever. Amen.</a:t>
            </a:r>
            <a:endParaRPr lang="en-GB" sz="3600" dirty="0">
              <a:latin typeface="+mn-lt"/>
            </a:endParaRPr>
          </a:p>
        </p:txBody>
      </p:sp>
    </p:spTree>
    <p:extLst>
      <p:ext uri="{BB962C8B-B14F-4D97-AF65-F5344CB8AC3E}">
        <p14:creationId xmlns:p14="http://schemas.microsoft.com/office/powerpoint/2010/main" val="25139327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750276"/>
            <a:ext cx="10613043"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lvl="1"/>
            <a:r>
              <a:rPr lang="en-US" sz="3600" dirty="0" err="1">
                <a:latin typeface="+mn-lt"/>
              </a:rPr>
              <a:t>Blessèd</a:t>
            </a:r>
            <a:r>
              <a:rPr lang="en-US" sz="3600" dirty="0">
                <a:latin typeface="+mn-lt"/>
              </a:rPr>
              <a:t> are you, Holy God, </a:t>
            </a:r>
            <a:endParaRPr lang="en-US" sz="3600" dirty="0" smtClean="0">
              <a:latin typeface="+mn-lt"/>
            </a:endParaRPr>
          </a:p>
          <a:p>
            <a:pPr marL="0" lvl="1"/>
            <a:r>
              <a:rPr lang="en-US" sz="3600" dirty="0" smtClean="0">
                <a:latin typeface="+mn-lt"/>
              </a:rPr>
              <a:t>creator</a:t>
            </a:r>
            <a:r>
              <a:rPr lang="en-US" sz="3600" dirty="0">
                <a:latin typeface="+mn-lt"/>
              </a:rPr>
              <a:t>, redeemer and life-giver;</a:t>
            </a:r>
            <a:endParaRPr lang="en-GB" sz="3600" dirty="0">
              <a:latin typeface="+mn-lt"/>
            </a:endParaRPr>
          </a:p>
          <a:p>
            <a:r>
              <a:rPr lang="en-US" sz="3600" dirty="0">
                <a:latin typeface="+mn-lt"/>
              </a:rPr>
              <a:t>you have spoken the world into being</a:t>
            </a:r>
            <a:endParaRPr lang="en-GB" sz="3600" dirty="0">
              <a:latin typeface="+mn-lt"/>
            </a:endParaRPr>
          </a:p>
          <a:p>
            <a:r>
              <a:rPr lang="en-US" sz="3600" dirty="0">
                <a:latin typeface="+mn-lt"/>
              </a:rPr>
              <a:t>and filled it with wonder and beauty</a:t>
            </a:r>
            <a:r>
              <a:rPr lang="en-US" sz="3600" dirty="0" smtClean="0">
                <a:latin typeface="+mn-lt"/>
              </a:rPr>
              <a:t>.</a:t>
            </a:r>
          </a:p>
          <a:p>
            <a:endParaRPr lang="en-GB" sz="3600" dirty="0">
              <a:latin typeface="+mn-lt"/>
            </a:endParaRPr>
          </a:p>
          <a:p>
            <a:r>
              <a:rPr lang="en-US" sz="3600" dirty="0">
                <a:latin typeface="+mn-lt"/>
              </a:rPr>
              <a:t>For every blessing we have received</a:t>
            </a:r>
            <a:endParaRPr lang="en-GB" sz="3600" dirty="0">
              <a:latin typeface="+mn-lt"/>
            </a:endParaRPr>
          </a:p>
          <a:p>
            <a:r>
              <a:rPr lang="en-US" sz="3600" b="1" dirty="0">
                <a:latin typeface="+mn-lt"/>
              </a:rPr>
              <a:t>we give you thanks and praise</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5713457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750276"/>
            <a:ext cx="10613043"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err="1" smtClean="0">
                <a:latin typeface="+mn-lt"/>
              </a:rPr>
              <a:t>Blessèd</a:t>
            </a:r>
            <a:r>
              <a:rPr lang="en-US" sz="3600" dirty="0" smtClean="0">
                <a:latin typeface="+mn-lt"/>
              </a:rPr>
              <a:t> </a:t>
            </a:r>
            <a:r>
              <a:rPr lang="en-US" sz="3600" dirty="0">
                <a:latin typeface="+mn-lt"/>
              </a:rPr>
              <a:t>are you, Holy God,</a:t>
            </a:r>
            <a:endParaRPr lang="en-GB" sz="3600" dirty="0">
              <a:latin typeface="+mn-lt"/>
            </a:endParaRPr>
          </a:p>
          <a:p>
            <a:r>
              <a:rPr lang="en-US" sz="3600" dirty="0">
                <a:latin typeface="+mn-lt"/>
              </a:rPr>
              <a:t>for people of every language and culture </a:t>
            </a:r>
            <a:endParaRPr lang="en-US" sz="3600" dirty="0" smtClean="0">
              <a:latin typeface="+mn-lt"/>
            </a:endParaRPr>
          </a:p>
          <a:p>
            <a:r>
              <a:rPr lang="en-US" sz="3600" dirty="0" smtClean="0">
                <a:latin typeface="+mn-lt"/>
              </a:rPr>
              <a:t>and </a:t>
            </a:r>
            <a:r>
              <a:rPr lang="en-US" sz="3600" dirty="0">
                <a:latin typeface="+mn-lt"/>
              </a:rPr>
              <a:t>for the rich variety you give to life</a:t>
            </a:r>
            <a:r>
              <a:rPr lang="en-US" sz="3600" dirty="0" smtClean="0">
                <a:latin typeface="+mn-lt"/>
              </a:rPr>
              <a:t>.</a:t>
            </a:r>
          </a:p>
          <a:p>
            <a:endParaRPr lang="en-GB" sz="3600" dirty="0">
              <a:latin typeface="+mn-lt"/>
            </a:endParaRPr>
          </a:p>
          <a:p>
            <a:r>
              <a:rPr lang="en-US" sz="3600" dirty="0">
                <a:latin typeface="+mn-lt"/>
              </a:rPr>
              <a:t>For every blessing we have received</a:t>
            </a:r>
            <a:endParaRPr lang="en-GB" sz="3600" dirty="0">
              <a:latin typeface="+mn-lt"/>
            </a:endParaRPr>
          </a:p>
          <a:p>
            <a:r>
              <a:rPr lang="en-US" sz="3600" b="1" dirty="0">
                <a:latin typeface="+mn-lt"/>
              </a:rPr>
              <a:t>we give you thanks and praise</a:t>
            </a:r>
            <a:r>
              <a:rPr lang="en-US" sz="3600" b="1" dirty="0" smtClean="0">
                <a:latin typeface="+mn-lt"/>
              </a:rPr>
              <a:t>.</a:t>
            </a:r>
          </a:p>
        </p:txBody>
      </p:sp>
    </p:spTree>
    <p:extLst>
      <p:ext uri="{BB962C8B-B14F-4D97-AF65-F5344CB8AC3E}">
        <p14:creationId xmlns:p14="http://schemas.microsoft.com/office/powerpoint/2010/main" val="759403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750276"/>
            <a:ext cx="10613043"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err="1" smtClean="0">
                <a:latin typeface="+mn-lt"/>
              </a:rPr>
              <a:t>Blessèd</a:t>
            </a:r>
            <a:r>
              <a:rPr lang="en-US" sz="3600" dirty="0" smtClean="0">
                <a:latin typeface="+mn-lt"/>
              </a:rPr>
              <a:t> </a:t>
            </a:r>
            <a:r>
              <a:rPr lang="en-US" sz="3600" dirty="0">
                <a:latin typeface="+mn-lt"/>
              </a:rPr>
              <a:t>are you, Holy God, </a:t>
            </a:r>
            <a:endParaRPr lang="en-US" sz="3600" dirty="0" smtClean="0">
              <a:latin typeface="+mn-lt"/>
            </a:endParaRPr>
          </a:p>
          <a:p>
            <a:r>
              <a:rPr lang="en-US" sz="3600" dirty="0" smtClean="0">
                <a:latin typeface="+mn-lt"/>
              </a:rPr>
              <a:t>for </a:t>
            </a:r>
            <a:r>
              <a:rPr lang="en-US" sz="3600" dirty="0">
                <a:latin typeface="+mn-lt"/>
              </a:rPr>
              <a:t>Jesus Christ our </a:t>
            </a:r>
            <a:r>
              <a:rPr lang="en-US" sz="3600" dirty="0" err="1">
                <a:latin typeface="+mn-lt"/>
              </a:rPr>
              <a:t>Saviour</a:t>
            </a:r>
            <a:r>
              <a:rPr lang="en-US" sz="3600" dirty="0">
                <a:latin typeface="+mn-lt"/>
              </a:rPr>
              <a:t>,</a:t>
            </a:r>
            <a:endParaRPr lang="en-GB" sz="3600" dirty="0">
              <a:latin typeface="+mn-lt"/>
            </a:endParaRPr>
          </a:p>
          <a:p>
            <a:r>
              <a:rPr lang="en-US" sz="3600" dirty="0">
                <a:latin typeface="+mn-lt"/>
              </a:rPr>
              <a:t>truly divine and truly human, living and dying for us, and going before us into heaven</a:t>
            </a:r>
            <a:r>
              <a:rPr lang="en-US" sz="3600" dirty="0" smtClean="0">
                <a:latin typeface="+mn-lt"/>
              </a:rPr>
              <a:t>.</a:t>
            </a:r>
          </a:p>
          <a:p>
            <a:endParaRPr lang="en-GB" sz="3600" dirty="0">
              <a:latin typeface="+mn-lt"/>
            </a:endParaRPr>
          </a:p>
          <a:p>
            <a:r>
              <a:rPr lang="en-US" sz="3600" dirty="0">
                <a:latin typeface="+mn-lt"/>
              </a:rPr>
              <a:t>For every blessing we have received</a:t>
            </a:r>
            <a:endParaRPr lang="en-GB" sz="3600" dirty="0">
              <a:latin typeface="+mn-lt"/>
            </a:endParaRPr>
          </a:p>
          <a:p>
            <a:r>
              <a:rPr lang="en-US" sz="3600" b="1" dirty="0">
                <a:latin typeface="+mn-lt"/>
              </a:rPr>
              <a:t>we give you thanks and praise</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72328285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750276"/>
            <a:ext cx="10613043"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err="1" smtClean="0">
                <a:latin typeface="+mn-lt"/>
              </a:rPr>
              <a:t>Blessèd</a:t>
            </a:r>
            <a:r>
              <a:rPr lang="en-US" sz="3600" dirty="0" smtClean="0">
                <a:latin typeface="+mn-lt"/>
              </a:rPr>
              <a:t> </a:t>
            </a:r>
            <a:r>
              <a:rPr lang="en-US" sz="3600" dirty="0">
                <a:latin typeface="+mn-lt"/>
              </a:rPr>
              <a:t>are you, Holy God, </a:t>
            </a:r>
            <a:endParaRPr lang="en-US" sz="3600" dirty="0" smtClean="0">
              <a:latin typeface="+mn-lt"/>
            </a:endParaRPr>
          </a:p>
          <a:p>
            <a:r>
              <a:rPr lang="en-US" sz="3600" dirty="0" smtClean="0">
                <a:latin typeface="+mn-lt"/>
              </a:rPr>
              <a:t>for </a:t>
            </a:r>
            <a:r>
              <a:rPr lang="en-US" sz="3600" dirty="0">
                <a:latin typeface="+mn-lt"/>
              </a:rPr>
              <a:t>your Spirit,</a:t>
            </a:r>
            <a:endParaRPr lang="en-GB" sz="3600" dirty="0">
              <a:latin typeface="+mn-lt"/>
            </a:endParaRPr>
          </a:p>
          <a:p>
            <a:r>
              <a:rPr lang="en-US" sz="3600" dirty="0">
                <a:latin typeface="+mn-lt"/>
              </a:rPr>
              <a:t>the fire of love burning in our hearts,</a:t>
            </a:r>
            <a:endParaRPr lang="en-GB" sz="3600" dirty="0">
              <a:latin typeface="+mn-lt"/>
            </a:endParaRPr>
          </a:p>
          <a:p>
            <a:r>
              <a:rPr lang="en-US" sz="3600" dirty="0">
                <a:latin typeface="+mn-lt"/>
              </a:rPr>
              <a:t>bringing us to faith,</a:t>
            </a:r>
            <a:endParaRPr lang="en-GB" sz="3600" dirty="0">
              <a:latin typeface="+mn-lt"/>
            </a:endParaRPr>
          </a:p>
          <a:p>
            <a:r>
              <a:rPr lang="en-US" sz="3600" dirty="0">
                <a:latin typeface="+mn-lt"/>
              </a:rPr>
              <a:t>and calling us to holiness</a:t>
            </a:r>
            <a:endParaRPr lang="en-GB" sz="3600" dirty="0">
              <a:latin typeface="+mn-lt"/>
            </a:endParaRPr>
          </a:p>
          <a:p>
            <a:r>
              <a:rPr lang="en-US" sz="3600" dirty="0">
                <a:latin typeface="+mn-lt"/>
              </a:rPr>
              <a:t>in the Church and in the world</a:t>
            </a:r>
            <a:r>
              <a:rPr lang="en-US" sz="3600" dirty="0" smtClean="0">
                <a:latin typeface="+mn-lt"/>
              </a:rPr>
              <a:t>.</a:t>
            </a:r>
          </a:p>
          <a:p>
            <a:endParaRPr lang="en-GB" sz="3600" dirty="0">
              <a:latin typeface="+mn-lt"/>
            </a:endParaRPr>
          </a:p>
          <a:p>
            <a:r>
              <a:rPr lang="en-US" sz="3600" dirty="0">
                <a:latin typeface="+mn-lt"/>
              </a:rPr>
              <a:t>For every blessing we have received</a:t>
            </a:r>
            <a:endParaRPr lang="en-GB" sz="3600" dirty="0">
              <a:latin typeface="+mn-lt"/>
            </a:endParaRPr>
          </a:p>
          <a:p>
            <a:r>
              <a:rPr lang="en-US" sz="3600" b="1" dirty="0">
                <a:latin typeface="+mn-lt"/>
              </a:rPr>
              <a:t>we give you thanks and praise.</a:t>
            </a:r>
            <a:endParaRPr lang="en-GB" sz="3600" dirty="0">
              <a:latin typeface="+mn-lt"/>
            </a:endParaRPr>
          </a:p>
          <a:p>
            <a:endParaRPr lang="en-GB" sz="3600" dirty="0">
              <a:latin typeface="+mn-lt"/>
            </a:endParaRPr>
          </a:p>
        </p:txBody>
      </p:sp>
    </p:spTree>
    <p:extLst>
      <p:ext uri="{BB962C8B-B14F-4D97-AF65-F5344CB8AC3E}">
        <p14:creationId xmlns:p14="http://schemas.microsoft.com/office/powerpoint/2010/main" val="24415244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750276"/>
            <a:ext cx="10613043"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a:latin typeface="+mn-lt"/>
              </a:rPr>
              <a:t>Therefore, Holy God,</a:t>
            </a:r>
            <a:endParaRPr lang="en-GB" sz="3600" dirty="0">
              <a:latin typeface="+mn-lt"/>
            </a:endParaRPr>
          </a:p>
          <a:p>
            <a:r>
              <a:rPr lang="en-US" sz="3600" dirty="0">
                <a:latin typeface="+mn-lt"/>
              </a:rPr>
              <a:t>all glory be given to you,</a:t>
            </a:r>
            <a:endParaRPr lang="en-GB" sz="3600" dirty="0">
              <a:latin typeface="+mn-lt"/>
            </a:endParaRPr>
          </a:p>
          <a:p>
            <a:r>
              <a:rPr lang="en-US" sz="3600" dirty="0">
                <a:latin typeface="+mn-lt"/>
              </a:rPr>
              <a:t>Father, Son and Holy Spirit. </a:t>
            </a:r>
            <a:r>
              <a:rPr lang="en-US" sz="3600" b="1" dirty="0">
                <a:latin typeface="+mn-lt"/>
              </a:rPr>
              <a:t>Amen.</a:t>
            </a:r>
            <a:endParaRPr lang="en-GB" sz="3600" dirty="0">
              <a:latin typeface="+mn-lt"/>
            </a:endParaRPr>
          </a:p>
        </p:txBody>
      </p:sp>
    </p:spTree>
    <p:extLst>
      <p:ext uri="{BB962C8B-B14F-4D97-AF65-F5344CB8AC3E}">
        <p14:creationId xmlns:p14="http://schemas.microsoft.com/office/powerpoint/2010/main" val="43056259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726830"/>
            <a:ext cx="10227694"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lvl="1"/>
            <a:r>
              <a:rPr lang="en-US" sz="3600" dirty="0">
                <a:latin typeface="+mn-lt"/>
              </a:rPr>
              <a:t>Let us pray for all people everywhere </a:t>
            </a:r>
            <a:endParaRPr lang="en-US" sz="3600" dirty="0" smtClean="0">
              <a:latin typeface="+mn-lt"/>
            </a:endParaRPr>
          </a:p>
          <a:p>
            <a:pPr marL="0" lvl="1"/>
            <a:r>
              <a:rPr lang="en-US" sz="3600" dirty="0" smtClean="0">
                <a:latin typeface="+mn-lt"/>
              </a:rPr>
              <a:t>according </a:t>
            </a:r>
            <a:r>
              <a:rPr lang="en-US" sz="3600" dirty="0">
                <a:latin typeface="+mn-lt"/>
              </a:rPr>
              <a:t>to their need.</a:t>
            </a:r>
            <a:endParaRPr lang="en-GB" sz="3600" dirty="0">
              <a:latin typeface="+mn-lt"/>
            </a:endParaRPr>
          </a:p>
          <a:p>
            <a:endParaRPr lang="en-US" sz="2800" dirty="0" smtClean="0">
              <a:latin typeface="+mn-lt"/>
            </a:endParaRPr>
          </a:p>
          <a:p>
            <a:r>
              <a:rPr lang="en-US" sz="3600" dirty="0" smtClean="0">
                <a:latin typeface="+mn-lt"/>
              </a:rPr>
              <a:t>Let </a:t>
            </a:r>
            <a:r>
              <a:rPr lang="en-US" sz="3600" dirty="0">
                <a:latin typeface="+mn-lt"/>
              </a:rPr>
              <a:t>us pray</a:t>
            </a:r>
            <a:endParaRPr lang="en-GB" sz="3600" dirty="0">
              <a:latin typeface="+mn-lt"/>
            </a:endParaRPr>
          </a:p>
          <a:p>
            <a:r>
              <a:rPr lang="en-US" sz="3600" dirty="0" smtClean="0">
                <a:latin typeface="+mn-lt"/>
              </a:rPr>
              <a:t>	for </a:t>
            </a:r>
            <a:r>
              <a:rPr lang="en-US" sz="3600" dirty="0">
                <a:latin typeface="+mn-lt"/>
              </a:rPr>
              <a:t>the Church of Christ throughout the world </a:t>
            </a:r>
            <a:endParaRPr lang="en-US" sz="3600" dirty="0" smtClean="0">
              <a:latin typeface="+mn-lt"/>
            </a:endParaRPr>
          </a:p>
          <a:p>
            <a:r>
              <a:rPr lang="en-US" sz="3600" dirty="0">
                <a:latin typeface="+mn-lt"/>
              </a:rPr>
              <a:t>	</a:t>
            </a:r>
            <a:r>
              <a:rPr lang="en-US" sz="3600" dirty="0" smtClean="0">
                <a:latin typeface="+mn-lt"/>
              </a:rPr>
              <a:t>for </a:t>
            </a:r>
            <a:r>
              <a:rPr lang="en-US" sz="3600" dirty="0">
                <a:latin typeface="+mn-lt"/>
              </a:rPr>
              <a:t>its unity in Christ</a:t>
            </a:r>
            <a:endParaRPr lang="en-GB" sz="3600" dirty="0">
              <a:latin typeface="+mn-lt"/>
            </a:endParaRPr>
          </a:p>
          <a:p>
            <a:r>
              <a:rPr lang="en-US" sz="3600" dirty="0">
                <a:latin typeface="+mn-lt"/>
              </a:rPr>
              <a:t>	</a:t>
            </a:r>
            <a:r>
              <a:rPr lang="en-US" sz="3600" dirty="0" smtClean="0">
                <a:latin typeface="+mn-lt"/>
              </a:rPr>
              <a:t>for </a:t>
            </a:r>
            <a:r>
              <a:rPr lang="en-US" sz="3600" dirty="0">
                <a:latin typeface="+mn-lt"/>
              </a:rPr>
              <a:t>the fulfilment of its mission </a:t>
            </a:r>
            <a:endParaRPr lang="en-US" sz="3600" dirty="0" smtClean="0">
              <a:latin typeface="+mn-lt"/>
            </a:endParaRPr>
          </a:p>
          <a:p>
            <a:r>
              <a:rPr lang="en-US" sz="3600" dirty="0">
                <a:latin typeface="+mn-lt"/>
              </a:rPr>
              <a:t>	</a:t>
            </a:r>
            <a:r>
              <a:rPr lang="en-US" sz="3600" dirty="0" smtClean="0">
                <a:latin typeface="+mn-lt"/>
              </a:rPr>
              <a:t>for </a:t>
            </a:r>
            <a:r>
              <a:rPr lang="en-US" sz="3600" dirty="0">
                <a:latin typeface="+mn-lt"/>
              </a:rPr>
              <a:t>all ministers of the gospel </a:t>
            </a:r>
            <a:endParaRPr lang="en-US" sz="3600" dirty="0" smtClean="0">
              <a:latin typeface="+mn-lt"/>
            </a:endParaRPr>
          </a:p>
          <a:p>
            <a:r>
              <a:rPr lang="en-US" sz="3600" dirty="0">
                <a:latin typeface="+mn-lt"/>
              </a:rPr>
              <a:t>	</a:t>
            </a:r>
            <a:r>
              <a:rPr lang="en-US" sz="3600" dirty="0" smtClean="0">
                <a:latin typeface="+mn-lt"/>
              </a:rPr>
              <a:t>for </a:t>
            </a:r>
            <a:r>
              <a:rPr lang="en-US" sz="3600" dirty="0">
                <a:latin typeface="+mn-lt"/>
              </a:rPr>
              <a:t>all Christians here in . . .</a:t>
            </a:r>
            <a:endParaRPr lang="en-GB" sz="3600" dirty="0">
              <a:latin typeface="+mn-lt"/>
            </a:endParaRPr>
          </a:p>
          <a:p>
            <a:endParaRPr lang="en-US" sz="2000" dirty="0" smtClean="0">
              <a:solidFill>
                <a:srgbClr val="C00000"/>
              </a:solidFill>
              <a:latin typeface="+mn-lt"/>
            </a:endParaRPr>
          </a:p>
          <a:p>
            <a:r>
              <a:rPr lang="en-US" sz="2400" dirty="0" smtClean="0">
                <a:solidFill>
                  <a:srgbClr val="C00000"/>
                </a:solidFill>
                <a:latin typeface="+mn-lt"/>
              </a:rPr>
              <a:t>Silence</a:t>
            </a:r>
            <a:endParaRPr lang="en-GB" sz="2400" dirty="0">
              <a:solidFill>
                <a:srgbClr val="C00000"/>
              </a:solidFill>
              <a:latin typeface="+mn-lt"/>
            </a:endParaRPr>
          </a:p>
        </p:txBody>
      </p:sp>
    </p:spTree>
    <p:extLst>
      <p:ext uri="{BB962C8B-B14F-4D97-AF65-F5344CB8AC3E}">
        <p14:creationId xmlns:p14="http://schemas.microsoft.com/office/powerpoint/2010/main" val="100447933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726830"/>
            <a:ext cx="10227694"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Strengthen </a:t>
            </a:r>
            <a:r>
              <a:rPr lang="en-US" sz="3600" dirty="0">
                <a:latin typeface="+mn-lt"/>
              </a:rPr>
              <a:t>your Church </a:t>
            </a:r>
            <a:endParaRPr lang="en-US" sz="3600" dirty="0" smtClean="0">
              <a:latin typeface="+mn-lt"/>
            </a:endParaRPr>
          </a:p>
          <a:p>
            <a:r>
              <a:rPr lang="en-US" sz="3600" dirty="0" smtClean="0">
                <a:latin typeface="+mn-lt"/>
              </a:rPr>
              <a:t>in </a:t>
            </a:r>
            <a:r>
              <a:rPr lang="en-US" sz="3600" dirty="0">
                <a:latin typeface="+mn-lt"/>
              </a:rPr>
              <a:t>the service of Christ;</a:t>
            </a:r>
            <a:endParaRPr lang="en-GB" sz="3600" dirty="0">
              <a:latin typeface="+mn-lt"/>
            </a:endParaRPr>
          </a:p>
          <a:p>
            <a:r>
              <a:rPr lang="en-US" sz="3600" dirty="0">
                <a:latin typeface="+mn-lt"/>
              </a:rPr>
              <a:t>that we and all who confess your name </a:t>
            </a:r>
            <a:endParaRPr lang="en-US" sz="3600" dirty="0" smtClean="0">
              <a:latin typeface="+mn-lt"/>
            </a:endParaRPr>
          </a:p>
          <a:p>
            <a:r>
              <a:rPr lang="en-US" sz="3600" dirty="0" smtClean="0">
                <a:latin typeface="+mn-lt"/>
              </a:rPr>
              <a:t>may </a:t>
            </a:r>
            <a:r>
              <a:rPr lang="en-US" sz="3600" dirty="0">
                <a:latin typeface="+mn-lt"/>
              </a:rPr>
              <a:t>be united in your truth,</a:t>
            </a:r>
            <a:endParaRPr lang="en-GB" sz="3600" dirty="0">
              <a:latin typeface="+mn-lt"/>
            </a:endParaRPr>
          </a:p>
          <a:p>
            <a:r>
              <a:rPr lang="en-US" sz="3600" dirty="0">
                <a:latin typeface="+mn-lt"/>
              </a:rPr>
              <a:t>live together in your love,</a:t>
            </a:r>
            <a:endParaRPr lang="en-GB" sz="3600" dirty="0">
              <a:latin typeface="+mn-lt"/>
            </a:endParaRPr>
          </a:p>
          <a:p>
            <a:r>
              <a:rPr lang="en-US" sz="3600" dirty="0">
                <a:latin typeface="+mn-lt"/>
              </a:rPr>
              <a:t>and reveal your glory in the world</a:t>
            </a:r>
            <a:r>
              <a:rPr lang="en-US" sz="3600" dirty="0" smtClean="0">
                <a:latin typeface="+mn-lt"/>
              </a:rPr>
              <a:t>.</a:t>
            </a:r>
          </a:p>
          <a:p>
            <a:endParaRPr lang="en-GB" sz="3600" dirty="0">
              <a:latin typeface="+mn-lt"/>
            </a:endParaRPr>
          </a:p>
          <a:p>
            <a:r>
              <a:rPr lang="en-US" sz="3600" dirty="0">
                <a:latin typeface="+mn-lt"/>
              </a:rPr>
              <a:t>Lord, in your mercy,</a:t>
            </a:r>
            <a:endParaRPr lang="en-GB" sz="3600" dirty="0">
              <a:latin typeface="+mn-lt"/>
            </a:endParaRPr>
          </a:p>
          <a:p>
            <a:r>
              <a:rPr lang="en-US" sz="3600" b="1" dirty="0">
                <a:latin typeface="+mn-lt"/>
              </a:rPr>
              <a:t>hear our prayer</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15184900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30077" y="1277606"/>
            <a:ext cx="910063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3600" dirty="0" smtClean="0">
                <a:latin typeface="+mn-lt"/>
              </a:rPr>
              <a:t>Alleluia</a:t>
            </a:r>
            <a:r>
              <a:rPr lang="en-US" sz="3600" dirty="0">
                <a:latin typeface="+mn-lt"/>
              </a:rPr>
              <a:t>! Christ is risen!</a:t>
            </a:r>
            <a:endParaRPr lang="en-GB" sz="3600" dirty="0">
              <a:latin typeface="+mn-lt"/>
            </a:endParaRPr>
          </a:p>
          <a:p>
            <a:r>
              <a:rPr lang="en-US" sz="3600" b="1" dirty="0">
                <a:latin typeface="+mn-lt"/>
              </a:rPr>
              <a:t>He is risen indeed! Alleluia!</a:t>
            </a:r>
            <a:endParaRPr lang="en-GB" sz="3600" dirty="0">
              <a:latin typeface="+mn-lt"/>
            </a:endParaRPr>
          </a:p>
        </p:txBody>
      </p:sp>
    </p:spTree>
    <p:extLst>
      <p:ext uri="{BB962C8B-B14F-4D97-AF65-F5344CB8AC3E}">
        <p14:creationId xmlns:p14="http://schemas.microsoft.com/office/powerpoint/2010/main" val="3928914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726830"/>
            <a:ext cx="10227694"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Let </a:t>
            </a:r>
            <a:r>
              <a:rPr lang="en-US" sz="3600" dirty="0">
                <a:latin typeface="+mn-lt"/>
              </a:rPr>
              <a:t>us pray</a:t>
            </a:r>
            <a:endParaRPr lang="en-GB" sz="3600" dirty="0">
              <a:latin typeface="+mn-lt"/>
            </a:endParaRPr>
          </a:p>
          <a:p>
            <a:r>
              <a:rPr lang="en-US" sz="3600" dirty="0" smtClean="0">
                <a:latin typeface="+mn-lt"/>
              </a:rPr>
              <a:t>	for </a:t>
            </a:r>
            <a:r>
              <a:rPr lang="en-US" sz="3600" dirty="0">
                <a:latin typeface="+mn-lt"/>
              </a:rPr>
              <a:t>all the nations and peoples of the world </a:t>
            </a:r>
            <a:endParaRPr lang="en-US" sz="3600" dirty="0" smtClean="0">
              <a:latin typeface="+mn-lt"/>
            </a:endParaRPr>
          </a:p>
          <a:p>
            <a:r>
              <a:rPr lang="en-US" sz="3600" dirty="0">
                <a:latin typeface="+mn-lt"/>
              </a:rPr>
              <a:t>	</a:t>
            </a:r>
            <a:r>
              <a:rPr lang="en-US" sz="3600" dirty="0" smtClean="0">
                <a:latin typeface="+mn-lt"/>
              </a:rPr>
              <a:t>for </a:t>
            </a:r>
            <a:r>
              <a:rPr lang="en-US" sz="3600" dirty="0">
                <a:latin typeface="+mn-lt"/>
              </a:rPr>
              <a:t>all who serve the common good</a:t>
            </a:r>
            <a:endParaRPr lang="en-GB" sz="3600" dirty="0">
              <a:latin typeface="+mn-lt"/>
            </a:endParaRPr>
          </a:p>
          <a:p>
            <a:r>
              <a:rPr lang="en-US" sz="3600" dirty="0">
                <a:latin typeface="+mn-lt"/>
              </a:rPr>
              <a:t>	</a:t>
            </a:r>
            <a:r>
              <a:rPr lang="en-US" sz="3600" dirty="0" smtClean="0">
                <a:latin typeface="+mn-lt"/>
              </a:rPr>
              <a:t>for </a:t>
            </a:r>
            <a:r>
              <a:rPr lang="en-US" sz="3600" dirty="0">
                <a:latin typeface="+mn-lt"/>
              </a:rPr>
              <a:t>our own country and government </a:t>
            </a:r>
            <a:endParaRPr lang="en-US" sz="3600" dirty="0" smtClean="0">
              <a:latin typeface="+mn-lt"/>
            </a:endParaRPr>
          </a:p>
          <a:p>
            <a:r>
              <a:rPr lang="en-US" sz="3600" dirty="0">
                <a:latin typeface="+mn-lt"/>
              </a:rPr>
              <a:t>	</a:t>
            </a:r>
            <a:r>
              <a:rPr lang="en-US" sz="3600" dirty="0" smtClean="0">
                <a:latin typeface="+mn-lt"/>
              </a:rPr>
              <a:t>for </a:t>
            </a:r>
            <a:r>
              <a:rPr lang="en-US" sz="3600" dirty="0">
                <a:latin typeface="+mn-lt"/>
              </a:rPr>
              <a:t>all in authority</a:t>
            </a:r>
            <a:endParaRPr lang="en-GB" sz="3600" dirty="0">
              <a:latin typeface="+mn-lt"/>
            </a:endParaRPr>
          </a:p>
          <a:p>
            <a:r>
              <a:rPr lang="en-US" sz="3600" dirty="0" smtClean="0">
                <a:latin typeface="+mn-lt"/>
              </a:rPr>
              <a:t>	for </a:t>
            </a:r>
            <a:r>
              <a:rPr lang="en-US" sz="3600" dirty="0">
                <a:latin typeface="+mn-lt"/>
              </a:rPr>
              <a:t>all those involved in . . .</a:t>
            </a:r>
            <a:endParaRPr lang="en-GB" sz="3600" dirty="0">
              <a:latin typeface="+mn-lt"/>
            </a:endParaRPr>
          </a:p>
          <a:p>
            <a:endParaRPr lang="en-US" sz="2400" dirty="0" smtClean="0">
              <a:solidFill>
                <a:srgbClr val="C00000"/>
              </a:solidFill>
              <a:latin typeface="+mn-lt"/>
            </a:endParaRPr>
          </a:p>
          <a:p>
            <a:r>
              <a:rPr lang="en-US" sz="2400" dirty="0" smtClean="0">
                <a:solidFill>
                  <a:srgbClr val="C00000"/>
                </a:solidFill>
                <a:latin typeface="+mn-lt"/>
              </a:rPr>
              <a:t>Silence</a:t>
            </a:r>
            <a:endParaRPr lang="en-GB" sz="2400" dirty="0">
              <a:solidFill>
                <a:srgbClr val="C00000"/>
              </a:solidFill>
              <a:latin typeface="+mn-lt"/>
            </a:endParaRPr>
          </a:p>
        </p:txBody>
      </p:sp>
    </p:spTree>
    <p:extLst>
      <p:ext uri="{BB962C8B-B14F-4D97-AF65-F5344CB8AC3E}">
        <p14:creationId xmlns:p14="http://schemas.microsoft.com/office/powerpoint/2010/main" val="404145266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726830"/>
            <a:ext cx="10227694"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Give </a:t>
            </a:r>
            <a:r>
              <a:rPr lang="en-US" sz="3600" dirty="0">
                <a:latin typeface="+mn-lt"/>
              </a:rPr>
              <a:t>wisdom to all in authority; </a:t>
            </a:r>
            <a:endParaRPr lang="en-US" sz="3600" dirty="0" smtClean="0">
              <a:latin typeface="+mn-lt"/>
            </a:endParaRPr>
          </a:p>
          <a:p>
            <a:r>
              <a:rPr lang="en-US" sz="3600" dirty="0" smtClean="0">
                <a:latin typeface="+mn-lt"/>
              </a:rPr>
              <a:t>direct </a:t>
            </a:r>
            <a:r>
              <a:rPr lang="en-US" sz="3600" dirty="0">
                <a:latin typeface="+mn-lt"/>
              </a:rPr>
              <a:t>this and every nation</a:t>
            </a:r>
            <a:endParaRPr lang="en-GB" sz="3600" dirty="0">
              <a:latin typeface="+mn-lt"/>
            </a:endParaRPr>
          </a:p>
          <a:p>
            <a:r>
              <a:rPr lang="en-US" sz="3600" dirty="0">
                <a:latin typeface="+mn-lt"/>
              </a:rPr>
              <a:t>in the ways of justice and of peace; </a:t>
            </a:r>
            <a:endParaRPr lang="en-US" sz="3600" dirty="0" smtClean="0">
              <a:latin typeface="+mn-lt"/>
            </a:endParaRPr>
          </a:p>
          <a:p>
            <a:r>
              <a:rPr lang="en-US" sz="3600" dirty="0" smtClean="0">
                <a:latin typeface="+mn-lt"/>
              </a:rPr>
              <a:t>that </a:t>
            </a:r>
            <a:r>
              <a:rPr lang="en-US" sz="3600" dirty="0">
                <a:latin typeface="+mn-lt"/>
              </a:rPr>
              <a:t>we may </a:t>
            </a:r>
            <a:r>
              <a:rPr lang="en-US" sz="3600" dirty="0" err="1">
                <a:latin typeface="+mn-lt"/>
              </a:rPr>
              <a:t>honour</a:t>
            </a:r>
            <a:r>
              <a:rPr lang="en-US" sz="3600" dirty="0">
                <a:latin typeface="+mn-lt"/>
              </a:rPr>
              <a:t> one another, </a:t>
            </a:r>
            <a:endParaRPr lang="en-US" sz="3600" dirty="0" smtClean="0">
              <a:latin typeface="+mn-lt"/>
            </a:endParaRPr>
          </a:p>
          <a:p>
            <a:r>
              <a:rPr lang="en-US" sz="3600" dirty="0" smtClean="0">
                <a:latin typeface="+mn-lt"/>
              </a:rPr>
              <a:t>and </a:t>
            </a:r>
            <a:r>
              <a:rPr lang="en-US" sz="3600" dirty="0">
                <a:latin typeface="+mn-lt"/>
              </a:rPr>
              <a:t>seek the common good</a:t>
            </a:r>
            <a:r>
              <a:rPr lang="en-US" sz="3600" dirty="0" smtClean="0">
                <a:latin typeface="+mn-lt"/>
              </a:rPr>
              <a:t>.</a:t>
            </a:r>
          </a:p>
          <a:p>
            <a:endParaRPr lang="en-GB" sz="3600" dirty="0">
              <a:latin typeface="+mn-lt"/>
            </a:endParaRPr>
          </a:p>
          <a:p>
            <a:r>
              <a:rPr lang="en-US" sz="3600" dirty="0">
                <a:latin typeface="+mn-lt"/>
              </a:rPr>
              <a:t>Lord, in your mercy,</a:t>
            </a:r>
            <a:endParaRPr lang="en-GB" sz="3600" dirty="0">
              <a:latin typeface="+mn-lt"/>
            </a:endParaRPr>
          </a:p>
          <a:p>
            <a:r>
              <a:rPr lang="en-US" sz="3600" b="1" dirty="0">
                <a:latin typeface="+mn-lt"/>
              </a:rPr>
              <a:t>hear our prayer</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54117913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726830"/>
            <a:ext cx="10227694"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Let </a:t>
            </a:r>
            <a:r>
              <a:rPr lang="en-US" sz="3600" dirty="0">
                <a:latin typeface="+mn-lt"/>
              </a:rPr>
              <a:t>us pray</a:t>
            </a:r>
            <a:endParaRPr lang="en-GB" sz="3600" dirty="0">
              <a:latin typeface="+mn-lt"/>
            </a:endParaRPr>
          </a:p>
          <a:p>
            <a:r>
              <a:rPr lang="en-US" sz="3600" dirty="0" smtClean="0">
                <a:latin typeface="+mn-lt"/>
              </a:rPr>
              <a:t>	for </a:t>
            </a:r>
            <a:r>
              <a:rPr lang="en-US" sz="3600" dirty="0">
                <a:latin typeface="+mn-lt"/>
              </a:rPr>
              <a:t>those we know and love </a:t>
            </a:r>
            <a:endParaRPr lang="en-US" sz="3600" dirty="0" smtClean="0">
              <a:latin typeface="+mn-lt"/>
            </a:endParaRPr>
          </a:p>
          <a:p>
            <a:r>
              <a:rPr lang="en-US" sz="3600" dirty="0">
                <a:latin typeface="+mn-lt"/>
              </a:rPr>
              <a:t>	</a:t>
            </a:r>
            <a:r>
              <a:rPr lang="en-US" sz="3600" dirty="0" smtClean="0">
                <a:latin typeface="+mn-lt"/>
              </a:rPr>
              <a:t>for </a:t>
            </a:r>
            <a:r>
              <a:rPr lang="en-US" sz="3600" dirty="0">
                <a:latin typeface="+mn-lt"/>
              </a:rPr>
              <a:t>the local community </a:t>
            </a:r>
            <a:endParaRPr lang="en-US" sz="3600" dirty="0" smtClean="0">
              <a:latin typeface="+mn-lt"/>
            </a:endParaRPr>
          </a:p>
          <a:p>
            <a:r>
              <a:rPr lang="en-US" sz="3600" dirty="0">
                <a:latin typeface="+mn-lt"/>
              </a:rPr>
              <a:t>	</a:t>
            </a:r>
            <a:r>
              <a:rPr lang="en-US" sz="3600" dirty="0" smtClean="0">
                <a:latin typeface="+mn-lt"/>
              </a:rPr>
              <a:t>for </a:t>
            </a:r>
            <a:r>
              <a:rPr lang="en-US" sz="3600" dirty="0">
                <a:latin typeface="+mn-lt"/>
              </a:rPr>
              <a:t>our families and friends </a:t>
            </a:r>
            <a:endParaRPr lang="en-US" sz="3600" dirty="0" smtClean="0">
              <a:latin typeface="+mn-lt"/>
            </a:endParaRPr>
          </a:p>
          <a:p>
            <a:r>
              <a:rPr lang="en-US" sz="3600" dirty="0">
                <a:latin typeface="+mn-lt"/>
              </a:rPr>
              <a:t>	</a:t>
            </a:r>
            <a:r>
              <a:rPr lang="en-US" sz="3600" dirty="0" smtClean="0">
                <a:latin typeface="+mn-lt"/>
              </a:rPr>
              <a:t>for</a:t>
            </a:r>
            <a:r>
              <a:rPr lang="en-US" sz="3600" dirty="0">
                <a:latin typeface="+mn-lt"/>
              </a:rPr>
              <a:t>. . .</a:t>
            </a:r>
            <a:endParaRPr lang="en-GB" sz="3600" dirty="0">
              <a:latin typeface="+mn-lt"/>
            </a:endParaRPr>
          </a:p>
          <a:p>
            <a:endParaRPr lang="en-US" sz="2400" dirty="0" smtClean="0">
              <a:solidFill>
                <a:srgbClr val="C00000"/>
              </a:solidFill>
              <a:latin typeface="+mn-lt"/>
            </a:endParaRPr>
          </a:p>
          <a:p>
            <a:r>
              <a:rPr lang="en-US" sz="2400" dirty="0" smtClean="0">
                <a:solidFill>
                  <a:srgbClr val="C00000"/>
                </a:solidFill>
                <a:latin typeface="+mn-lt"/>
              </a:rPr>
              <a:t>Silence</a:t>
            </a:r>
            <a:endParaRPr lang="en-GB" sz="2400" dirty="0">
              <a:solidFill>
                <a:srgbClr val="C00000"/>
              </a:solidFill>
              <a:latin typeface="+mn-lt"/>
            </a:endParaRPr>
          </a:p>
        </p:txBody>
      </p:sp>
    </p:spTree>
    <p:extLst>
      <p:ext uri="{BB962C8B-B14F-4D97-AF65-F5344CB8AC3E}">
        <p14:creationId xmlns:p14="http://schemas.microsoft.com/office/powerpoint/2010/main" val="338236441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726830"/>
            <a:ext cx="10227694"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Give </a:t>
            </a:r>
            <a:r>
              <a:rPr lang="en-US" sz="3600" dirty="0">
                <a:latin typeface="+mn-lt"/>
              </a:rPr>
              <a:t>grace to us,</a:t>
            </a:r>
            <a:endParaRPr lang="en-GB" sz="3600" dirty="0">
              <a:latin typeface="+mn-lt"/>
            </a:endParaRPr>
          </a:p>
          <a:p>
            <a:r>
              <a:rPr lang="en-US" sz="3600" dirty="0">
                <a:latin typeface="+mn-lt"/>
              </a:rPr>
              <a:t>to our families and friends, </a:t>
            </a:r>
            <a:endParaRPr lang="en-US" sz="3600" dirty="0" smtClean="0">
              <a:latin typeface="+mn-lt"/>
            </a:endParaRPr>
          </a:p>
          <a:p>
            <a:r>
              <a:rPr lang="en-US" sz="3600" dirty="0" smtClean="0">
                <a:latin typeface="+mn-lt"/>
              </a:rPr>
              <a:t>and </a:t>
            </a:r>
            <a:r>
              <a:rPr lang="en-US" sz="3600" dirty="0">
                <a:latin typeface="+mn-lt"/>
              </a:rPr>
              <a:t>to all our </a:t>
            </a:r>
            <a:r>
              <a:rPr lang="en-US" sz="3600" dirty="0" err="1">
                <a:latin typeface="+mn-lt"/>
              </a:rPr>
              <a:t>neighbours</a:t>
            </a:r>
            <a:r>
              <a:rPr lang="en-US" sz="3600" dirty="0">
                <a:latin typeface="+mn-lt"/>
              </a:rPr>
              <a:t>,</a:t>
            </a:r>
            <a:endParaRPr lang="en-GB" sz="3600" dirty="0">
              <a:latin typeface="+mn-lt"/>
            </a:endParaRPr>
          </a:p>
          <a:p>
            <a:r>
              <a:rPr lang="en-US" sz="3600" dirty="0">
                <a:latin typeface="+mn-lt"/>
              </a:rPr>
              <a:t>that we may serve Christ in one another, </a:t>
            </a:r>
            <a:endParaRPr lang="en-US" sz="3600" dirty="0" smtClean="0">
              <a:latin typeface="+mn-lt"/>
            </a:endParaRPr>
          </a:p>
          <a:p>
            <a:r>
              <a:rPr lang="en-US" sz="3600" dirty="0" smtClean="0">
                <a:latin typeface="+mn-lt"/>
              </a:rPr>
              <a:t>and </a:t>
            </a:r>
            <a:r>
              <a:rPr lang="en-US" sz="3600" dirty="0">
                <a:latin typeface="+mn-lt"/>
              </a:rPr>
              <a:t>love as he loves us.</a:t>
            </a:r>
            <a:endParaRPr lang="en-GB" sz="3600" dirty="0">
              <a:latin typeface="+mn-lt"/>
            </a:endParaRPr>
          </a:p>
          <a:p>
            <a:endParaRPr lang="en-US" sz="3600" dirty="0" smtClean="0">
              <a:latin typeface="+mn-lt"/>
            </a:endParaRPr>
          </a:p>
          <a:p>
            <a:r>
              <a:rPr lang="en-US" sz="3600" dirty="0" smtClean="0">
                <a:latin typeface="+mn-lt"/>
              </a:rPr>
              <a:t>Lord</a:t>
            </a:r>
            <a:r>
              <a:rPr lang="en-US" sz="3600" dirty="0">
                <a:latin typeface="+mn-lt"/>
              </a:rPr>
              <a:t>, in your mercy,</a:t>
            </a:r>
            <a:endParaRPr lang="en-GB" sz="3600" dirty="0">
              <a:latin typeface="+mn-lt"/>
            </a:endParaRPr>
          </a:p>
          <a:p>
            <a:r>
              <a:rPr lang="en-US" sz="3600" b="1" dirty="0">
                <a:latin typeface="+mn-lt"/>
              </a:rPr>
              <a:t>hear our prayer</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341643352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726830"/>
            <a:ext cx="10227694"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Let </a:t>
            </a:r>
            <a:r>
              <a:rPr lang="en-US" sz="3600" dirty="0">
                <a:latin typeface="+mn-lt"/>
              </a:rPr>
              <a:t>us pray</a:t>
            </a:r>
            <a:endParaRPr lang="en-GB" sz="3600" dirty="0">
              <a:latin typeface="+mn-lt"/>
            </a:endParaRPr>
          </a:p>
          <a:p>
            <a:r>
              <a:rPr lang="en-US" sz="3600" dirty="0" smtClean="0">
                <a:latin typeface="+mn-lt"/>
              </a:rPr>
              <a:t>	for </a:t>
            </a:r>
            <a:r>
              <a:rPr lang="en-US" sz="3600" dirty="0">
                <a:latin typeface="+mn-lt"/>
              </a:rPr>
              <a:t>all who suffer </a:t>
            </a:r>
            <a:endParaRPr lang="en-US" sz="3600" dirty="0" smtClean="0">
              <a:latin typeface="+mn-lt"/>
            </a:endParaRPr>
          </a:p>
          <a:p>
            <a:r>
              <a:rPr lang="en-US" sz="3600" dirty="0">
                <a:latin typeface="+mn-lt"/>
              </a:rPr>
              <a:t>	</a:t>
            </a:r>
            <a:r>
              <a:rPr lang="en-US" sz="3600" dirty="0" smtClean="0">
                <a:latin typeface="+mn-lt"/>
              </a:rPr>
              <a:t>for </a:t>
            </a:r>
            <a:r>
              <a:rPr lang="en-US" sz="3600" dirty="0">
                <a:latin typeface="+mn-lt"/>
              </a:rPr>
              <a:t>the sick</a:t>
            </a:r>
            <a:endParaRPr lang="en-GB" sz="3600" dirty="0">
              <a:latin typeface="+mn-lt"/>
            </a:endParaRPr>
          </a:p>
          <a:p>
            <a:r>
              <a:rPr lang="en-US" sz="3600" dirty="0" smtClean="0">
                <a:latin typeface="+mn-lt"/>
              </a:rPr>
              <a:t>	for </a:t>
            </a:r>
            <a:r>
              <a:rPr lang="en-US" sz="3600" dirty="0">
                <a:latin typeface="+mn-lt"/>
              </a:rPr>
              <a:t>those who mourn </a:t>
            </a:r>
            <a:endParaRPr lang="en-US" sz="3600" dirty="0" smtClean="0">
              <a:latin typeface="+mn-lt"/>
            </a:endParaRPr>
          </a:p>
          <a:p>
            <a:r>
              <a:rPr lang="en-US" sz="3600" dirty="0">
                <a:latin typeface="+mn-lt"/>
              </a:rPr>
              <a:t>	</a:t>
            </a:r>
            <a:r>
              <a:rPr lang="en-US" sz="3600" dirty="0" smtClean="0">
                <a:latin typeface="+mn-lt"/>
              </a:rPr>
              <a:t>for </a:t>
            </a:r>
            <a:r>
              <a:rPr lang="en-US" sz="3600" dirty="0">
                <a:latin typeface="+mn-lt"/>
              </a:rPr>
              <a:t>those without faith</a:t>
            </a:r>
            <a:endParaRPr lang="en-GB" sz="3600" dirty="0">
              <a:latin typeface="+mn-lt"/>
            </a:endParaRPr>
          </a:p>
          <a:p>
            <a:r>
              <a:rPr lang="en-US" sz="3600" dirty="0" smtClean="0">
                <a:latin typeface="+mn-lt"/>
              </a:rPr>
              <a:t>	for </a:t>
            </a:r>
            <a:r>
              <a:rPr lang="en-US" sz="3600" dirty="0">
                <a:latin typeface="+mn-lt"/>
              </a:rPr>
              <a:t>those who serve the needy </a:t>
            </a:r>
            <a:endParaRPr lang="en-US" sz="3600" dirty="0" smtClean="0">
              <a:latin typeface="+mn-lt"/>
            </a:endParaRPr>
          </a:p>
          <a:p>
            <a:r>
              <a:rPr lang="en-US" sz="3600" dirty="0">
                <a:latin typeface="+mn-lt"/>
              </a:rPr>
              <a:t>	</a:t>
            </a:r>
            <a:r>
              <a:rPr lang="en-US" sz="3600" dirty="0" smtClean="0">
                <a:latin typeface="+mn-lt"/>
              </a:rPr>
              <a:t>for </a:t>
            </a:r>
            <a:r>
              <a:rPr lang="en-US" sz="3600" dirty="0">
                <a:latin typeface="+mn-lt"/>
              </a:rPr>
              <a:t>. . .</a:t>
            </a:r>
            <a:endParaRPr lang="en-GB" sz="3600" dirty="0">
              <a:latin typeface="+mn-lt"/>
            </a:endParaRPr>
          </a:p>
          <a:p>
            <a:endParaRPr lang="en-US" sz="2400" dirty="0" smtClean="0">
              <a:solidFill>
                <a:srgbClr val="C00000"/>
              </a:solidFill>
              <a:latin typeface="+mn-lt"/>
            </a:endParaRPr>
          </a:p>
          <a:p>
            <a:r>
              <a:rPr lang="en-US" sz="2400" dirty="0" smtClean="0">
                <a:solidFill>
                  <a:srgbClr val="C00000"/>
                </a:solidFill>
                <a:latin typeface="+mn-lt"/>
              </a:rPr>
              <a:t>Silence</a:t>
            </a:r>
            <a:endParaRPr lang="en-GB" sz="2400" dirty="0">
              <a:solidFill>
                <a:srgbClr val="C00000"/>
              </a:solidFill>
              <a:latin typeface="+mn-lt"/>
            </a:endParaRPr>
          </a:p>
        </p:txBody>
      </p:sp>
    </p:spTree>
    <p:extLst>
      <p:ext uri="{BB962C8B-B14F-4D97-AF65-F5344CB8AC3E}">
        <p14:creationId xmlns:p14="http://schemas.microsoft.com/office/powerpoint/2010/main" val="174956017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726830"/>
            <a:ext cx="10227694"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Comfort </a:t>
            </a:r>
            <a:r>
              <a:rPr lang="en-US" sz="3600" dirty="0">
                <a:latin typeface="+mn-lt"/>
              </a:rPr>
              <a:t>and heal all those who suffer </a:t>
            </a:r>
            <a:endParaRPr lang="en-US" sz="3600" dirty="0" smtClean="0">
              <a:latin typeface="+mn-lt"/>
            </a:endParaRPr>
          </a:p>
          <a:p>
            <a:r>
              <a:rPr lang="en-US" sz="3600" dirty="0" smtClean="0">
                <a:latin typeface="+mn-lt"/>
              </a:rPr>
              <a:t>in </a:t>
            </a:r>
            <a:r>
              <a:rPr lang="en-US" sz="3600" dirty="0">
                <a:latin typeface="+mn-lt"/>
              </a:rPr>
              <a:t>body, mind or spirit;</a:t>
            </a:r>
            <a:endParaRPr lang="en-GB" sz="3600" dirty="0">
              <a:latin typeface="+mn-lt"/>
            </a:endParaRPr>
          </a:p>
          <a:p>
            <a:r>
              <a:rPr lang="en-US" sz="3600" dirty="0">
                <a:latin typeface="+mn-lt"/>
              </a:rPr>
              <a:t>give them courage and hope in their troubles; and bring them the joy of your salvation</a:t>
            </a:r>
            <a:r>
              <a:rPr lang="en-US" sz="3600" dirty="0" smtClean="0">
                <a:latin typeface="+mn-lt"/>
              </a:rPr>
              <a:t>.</a:t>
            </a:r>
          </a:p>
          <a:p>
            <a:endParaRPr lang="en-GB" sz="3600" dirty="0">
              <a:latin typeface="+mn-lt"/>
            </a:endParaRPr>
          </a:p>
          <a:p>
            <a:r>
              <a:rPr lang="en-US" sz="3600" dirty="0">
                <a:latin typeface="+mn-lt"/>
              </a:rPr>
              <a:t>Lord, in your mercy,</a:t>
            </a:r>
            <a:endParaRPr lang="en-GB" sz="3600" dirty="0">
              <a:latin typeface="+mn-lt"/>
            </a:endParaRPr>
          </a:p>
          <a:p>
            <a:r>
              <a:rPr lang="en-US" sz="3600" b="1" dirty="0">
                <a:latin typeface="+mn-lt"/>
              </a:rPr>
              <a:t>hear our prayer</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212681102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726830"/>
            <a:ext cx="10227694"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Let </a:t>
            </a:r>
            <a:r>
              <a:rPr lang="en-US" sz="3600" dirty="0">
                <a:latin typeface="+mn-lt"/>
              </a:rPr>
              <a:t>us remember all who have died, </a:t>
            </a:r>
            <a:endParaRPr lang="en-US" sz="3600" dirty="0" smtClean="0">
              <a:latin typeface="+mn-lt"/>
            </a:endParaRPr>
          </a:p>
          <a:p>
            <a:r>
              <a:rPr lang="en-US" sz="3600" dirty="0" smtClean="0">
                <a:latin typeface="+mn-lt"/>
              </a:rPr>
              <a:t>giving </a:t>
            </a:r>
            <a:r>
              <a:rPr lang="en-US" sz="3600" dirty="0">
                <a:latin typeface="+mn-lt"/>
              </a:rPr>
              <a:t>thanks especially</a:t>
            </a:r>
            <a:endParaRPr lang="en-GB" sz="3600" dirty="0">
              <a:latin typeface="+mn-lt"/>
            </a:endParaRPr>
          </a:p>
          <a:p>
            <a:r>
              <a:rPr lang="en-US" sz="3600" dirty="0">
                <a:latin typeface="+mn-lt"/>
              </a:rPr>
              <a:t>for those who have died in the faith of Christ.</a:t>
            </a:r>
            <a:endParaRPr lang="en-GB" sz="3600" dirty="0">
              <a:latin typeface="+mn-lt"/>
            </a:endParaRPr>
          </a:p>
          <a:p>
            <a:endParaRPr lang="en-US" sz="2400" dirty="0" smtClean="0">
              <a:solidFill>
                <a:srgbClr val="C00000"/>
              </a:solidFill>
              <a:latin typeface="+mn-lt"/>
            </a:endParaRPr>
          </a:p>
          <a:p>
            <a:r>
              <a:rPr lang="en-US" sz="2400" dirty="0" smtClean="0">
                <a:solidFill>
                  <a:srgbClr val="C00000"/>
                </a:solidFill>
                <a:latin typeface="+mn-lt"/>
              </a:rPr>
              <a:t>Silence</a:t>
            </a:r>
            <a:endParaRPr lang="en-GB" sz="2400" dirty="0">
              <a:solidFill>
                <a:srgbClr val="C00000"/>
              </a:solidFill>
              <a:latin typeface="+mn-lt"/>
            </a:endParaRPr>
          </a:p>
          <a:p>
            <a:endParaRPr lang="en-GB" sz="3600" dirty="0">
              <a:latin typeface="+mn-lt"/>
            </a:endParaRPr>
          </a:p>
        </p:txBody>
      </p:sp>
    </p:spTree>
    <p:extLst>
      <p:ext uri="{BB962C8B-B14F-4D97-AF65-F5344CB8AC3E}">
        <p14:creationId xmlns:p14="http://schemas.microsoft.com/office/powerpoint/2010/main" val="2953466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726830"/>
            <a:ext cx="10227694"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We </a:t>
            </a:r>
            <a:r>
              <a:rPr lang="en-US" sz="3600" dirty="0">
                <a:latin typeface="+mn-lt"/>
              </a:rPr>
              <a:t>commend all people to your unfailing love,</a:t>
            </a:r>
            <a:endParaRPr lang="en-GB" sz="3600" dirty="0">
              <a:latin typeface="+mn-lt"/>
            </a:endParaRPr>
          </a:p>
          <a:p>
            <a:r>
              <a:rPr lang="en-US" sz="3600" dirty="0">
                <a:latin typeface="+mn-lt"/>
              </a:rPr>
              <a:t>that in them your will may be fulfilled; </a:t>
            </a:r>
            <a:endParaRPr lang="en-US" sz="3600" dirty="0" smtClean="0">
              <a:latin typeface="+mn-lt"/>
            </a:endParaRPr>
          </a:p>
          <a:p>
            <a:r>
              <a:rPr lang="en-US" sz="3600" dirty="0" smtClean="0">
                <a:latin typeface="+mn-lt"/>
              </a:rPr>
              <a:t>and </a:t>
            </a:r>
            <a:r>
              <a:rPr lang="en-US" sz="3600" dirty="0">
                <a:latin typeface="+mn-lt"/>
              </a:rPr>
              <a:t>we rejoice at the faithful witness </a:t>
            </a:r>
            <a:endParaRPr lang="en-US" sz="3600" dirty="0" smtClean="0">
              <a:latin typeface="+mn-lt"/>
            </a:endParaRPr>
          </a:p>
          <a:p>
            <a:r>
              <a:rPr lang="en-US" sz="3600" dirty="0" smtClean="0">
                <a:latin typeface="+mn-lt"/>
              </a:rPr>
              <a:t>of </a:t>
            </a:r>
            <a:r>
              <a:rPr lang="en-US" sz="3600" dirty="0">
                <a:latin typeface="+mn-lt"/>
              </a:rPr>
              <a:t>your saints in every age,</a:t>
            </a:r>
            <a:endParaRPr lang="en-GB" sz="3600" dirty="0">
              <a:latin typeface="+mn-lt"/>
            </a:endParaRPr>
          </a:p>
          <a:p>
            <a:r>
              <a:rPr lang="en-US" sz="3600" dirty="0">
                <a:latin typeface="+mn-lt"/>
              </a:rPr>
              <a:t>praying that we may share with them </a:t>
            </a:r>
            <a:endParaRPr lang="en-US" sz="3600" dirty="0" smtClean="0">
              <a:latin typeface="+mn-lt"/>
            </a:endParaRPr>
          </a:p>
          <a:p>
            <a:r>
              <a:rPr lang="en-US" sz="3600" dirty="0" smtClean="0">
                <a:latin typeface="+mn-lt"/>
              </a:rPr>
              <a:t>in </a:t>
            </a:r>
            <a:r>
              <a:rPr lang="en-US" sz="3600" dirty="0">
                <a:latin typeface="+mn-lt"/>
              </a:rPr>
              <a:t>your eternal kingdom.</a:t>
            </a:r>
            <a:endParaRPr lang="en-GB" sz="3600" dirty="0">
              <a:latin typeface="+mn-lt"/>
            </a:endParaRPr>
          </a:p>
          <a:p>
            <a:endParaRPr lang="en-US" sz="3600" dirty="0" smtClean="0">
              <a:latin typeface="+mn-lt"/>
            </a:endParaRPr>
          </a:p>
          <a:p>
            <a:r>
              <a:rPr lang="en-US" sz="3600" dirty="0" smtClean="0">
                <a:latin typeface="+mn-lt"/>
              </a:rPr>
              <a:t>Lord</a:t>
            </a:r>
            <a:r>
              <a:rPr lang="en-US" sz="3600" dirty="0">
                <a:latin typeface="+mn-lt"/>
              </a:rPr>
              <a:t>, in your mercy,</a:t>
            </a:r>
            <a:endParaRPr lang="en-GB" sz="3600" dirty="0">
              <a:latin typeface="+mn-lt"/>
            </a:endParaRPr>
          </a:p>
          <a:p>
            <a:r>
              <a:rPr lang="en-US" sz="3600" b="1" dirty="0">
                <a:latin typeface="+mn-lt"/>
              </a:rPr>
              <a:t>hear our prayer</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389355786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726830"/>
            <a:ext cx="10227694"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b="1" dirty="0" smtClean="0">
                <a:latin typeface="+mn-lt"/>
              </a:rPr>
              <a:t>Merciful </a:t>
            </a:r>
            <a:r>
              <a:rPr lang="en-US" sz="3600" b="1" dirty="0">
                <a:latin typeface="+mn-lt"/>
              </a:rPr>
              <a:t>Father,</a:t>
            </a:r>
            <a:endParaRPr lang="en-GB" sz="3600" dirty="0">
              <a:latin typeface="+mn-lt"/>
            </a:endParaRPr>
          </a:p>
          <a:p>
            <a:r>
              <a:rPr lang="en-US" sz="3600" b="1" dirty="0">
                <a:latin typeface="+mn-lt"/>
              </a:rPr>
              <a:t>accept these prayers for the sake of your Son, our </a:t>
            </a:r>
            <a:r>
              <a:rPr lang="en-US" sz="3600" b="1" dirty="0" err="1">
                <a:latin typeface="+mn-lt"/>
              </a:rPr>
              <a:t>Saviour</a:t>
            </a:r>
            <a:r>
              <a:rPr lang="en-US" sz="3600" b="1" dirty="0">
                <a:latin typeface="+mn-lt"/>
              </a:rPr>
              <a:t> Jesus Christ. Amen.</a:t>
            </a:r>
            <a:endParaRPr lang="en-GB" sz="3600" dirty="0">
              <a:latin typeface="+mn-lt"/>
            </a:endParaRPr>
          </a:p>
        </p:txBody>
      </p:sp>
    </p:spTree>
    <p:extLst>
      <p:ext uri="{BB962C8B-B14F-4D97-AF65-F5344CB8AC3E}">
        <p14:creationId xmlns:p14="http://schemas.microsoft.com/office/powerpoint/2010/main" val="259770174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726830"/>
            <a:ext cx="10227694"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a:latin typeface="+mn-lt"/>
              </a:rPr>
              <a:t>In peace let us pray to the Lord</a:t>
            </a:r>
            <a:r>
              <a:rPr lang="en-US" sz="3600" dirty="0" smtClean="0">
                <a:latin typeface="+mn-lt"/>
              </a:rPr>
              <a:t>.</a:t>
            </a:r>
          </a:p>
          <a:p>
            <a:endParaRPr lang="en-GB" sz="3600" dirty="0">
              <a:latin typeface="+mn-lt"/>
            </a:endParaRPr>
          </a:p>
          <a:p>
            <a:r>
              <a:rPr lang="en-US" sz="3600" b="1" dirty="0">
                <a:latin typeface="+mn-lt"/>
              </a:rPr>
              <a:t>Lord, have mercy</a:t>
            </a:r>
            <a:r>
              <a:rPr lang="en-US" sz="3600" b="1" dirty="0" smtClean="0">
                <a:latin typeface="+mn-lt"/>
              </a:rPr>
              <a:t>.</a:t>
            </a:r>
          </a:p>
          <a:p>
            <a:endParaRPr lang="en-GB" sz="3600" dirty="0">
              <a:latin typeface="+mn-lt"/>
            </a:endParaRPr>
          </a:p>
          <a:p>
            <a:r>
              <a:rPr lang="en-US" sz="3600" dirty="0">
                <a:latin typeface="+mn-lt"/>
              </a:rPr>
              <a:t>For the peace that is from above </a:t>
            </a:r>
            <a:endParaRPr lang="en-US" sz="3600" dirty="0" smtClean="0">
              <a:latin typeface="+mn-lt"/>
            </a:endParaRPr>
          </a:p>
          <a:p>
            <a:r>
              <a:rPr lang="en-US" sz="3600" dirty="0" smtClean="0">
                <a:latin typeface="+mn-lt"/>
              </a:rPr>
              <a:t>and </a:t>
            </a:r>
            <a:r>
              <a:rPr lang="en-US" sz="3600" dirty="0">
                <a:latin typeface="+mn-lt"/>
              </a:rPr>
              <a:t>for our salvation,</a:t>
            </a:r>
            <a:endParaRPr lang="en-GB" sz="3600" dirty="0">
              <a:latin typeface="+mn-lt"/>
            </a:endParaRPr>
          </a:p>
          <a:p>
            <a:r>
              <a:rPr lang="en-US" sz="3600" dirty="0">
                <a:latin typeface="+mn-lt"/>
              </a:rPr>
              <a:t>let us pray to the Lord</a:t>
            </a:r>
            <a:r>
              <a:rPr lang="en-US" sz="3600" dirty="0" smtClean="0">
                <a:latin typeface="+mn-lt"/>
              </a:rPr>
              <a:t>:</a:t>
            </a:r>
          </a:p>
          <a:p>
            <a:endParaRPr lang="en-GB" sz="3600" dirty="0">
              <a:latin typeface="+mn-lt"/>
            </a:endParaRPr>
          </a:p>
          <a:p>
            <a:r>
              <a:rPr lang="en-US" sz="3600" b="1" dirty="0">
                <a:latin typeface="+mn-lt"/>
              </a:rPr>
              <a:t>Lord, have mercy</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35446444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30077" y="1277606"/>
            <a:ext cx="910063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a:latin typeface="+mn-lt"/>
              </a:rPr>
              <a:t>This is the day that the Lord has made.</a:t>
            </a:r>
            <a:endParaRPr lang="en-GB" sz="3600" dirty="0">
              <a:latin typeface="+mn-lt"/>
            </a:endParaRPr>
          </a:p>
          <a:p>
            <a:r>
              <a:rPr lang="en-US" sz="3600" b="1" dirty="0">
                <a:latin typeface="+mn-lt"/>
              </a:rPr>
              <a:t>We will rejoice and be glad in it!</a:t>
            </a:r>
            <a:endParaRPr lang="en-GB" sz="3600" dirty="0">
              <a:latin typeface="+mn-lt"/>
            </a:endParaRPr>
          </a:p>
        </p:txBody>
      </p:sp>
    </p:spTree>
    <p:extLst>
      <p:ext uri="{BB962C8B-B14F-4D97-AF65-F5344CB8AC3E}">
        <p14:creationId xmlns:p14="http://schemas.microsoft.com/office/powerpoint/2010/main" val="130879189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726830"/>
            <a:ext cx="10227694" cy="581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For </a:t>
            </a:r>
            <a:r>
              <a:rPr lang="en-US" sz="3600" dirty="0">
                <a:latin typeface="+mn-lt"/>
              </a:rPr>
              <a:t>the peace of the whole world,</a:t>
            </a:r>
            <a:endParaRPr lang="en-GB" sz="3600" dirty="0">
              <a:latin typeface="+mn-lt"/>
            </a:endParaRPr>
          </a:p>
          <a:p>
            <a:r>
              <a:rPr lang="en-US" sz="3600" dirty="0">
                <a:latin typeface="+mn-lt"/>
              </a:rPr>
              <a:t>and for the life and unity of the Church, </a:t>
            </a:r>
            <a:endParaRPr lang="en-US" sz="3600" dirty="0" smtClean="0">
              <a:latin typeface="+mn-lt"/>
            </a:endParaRPr>
          </a:p>
          <a:p>
            <a:r>
              <a:rPr lang="en-US" sz="3600" dirty="0" smtClean="0">
                <a:latin typeface="+mn-lt"/>
              </a:rPr>
              <a:t>let </a:t>
            </a:r>
            <a:r>
              <a:rPr lang="en-US" sz="3600" dirty="0">
                <a:latin typeface="+mn-lt"/>
              </a:rPr>
              <a:t>us pray to the Lord</a:t>
            </a:r>
            <a:r>
              <a:rPr lang="en-US" sz="3600" dirty="0" smtClean="0">
                <a:latin typeface="+mn-lt"/>
              </a:rPr>
              <a:t>:</a:t>
            </a:r>
          </a:p>
          <a:p>
            <a:endParaRPr lang="en-GB" sz="2800" dirty="0">
              <a:latin typeface="+mn-lt"/>
            </a:endParaRPr>
          </a:p>
          <a:p>
            <a:r>
              <a:rPr lang="en-US" sz="3600" b="1" dirty="0">
                <a:latin typeface="+mn-lt"/>
              </a:rPr>
              <a:t>Lord, have mercy</a:t>
            </a:r>
            <a:r>
              <a:rPr lang="en-US" sz="3600" b="1" dirty="0" smtClean="0">
                <a:latin typeface="+mn-lt"/>
              </a:rPr>
              <a:t>.</a:t>
            </a:r>
            <a:endParaRPr lang="en-GB" sz="3600" dirty="0" smtClean="0">
              <a:latin typeface="+mn-lt"/>
            </a:endParaRPr>
          </a:p>
          <a:p>
            <a:endParaRPr lang="en-GB" sz="2800" dirty="0">
              <a:latin typeface="+mn-lt"/>
            </a:endParaRPr>
          </a:p>
          <a:p>
            <a:r>
              <a:rPr lang="en-US" sz="3600" dirty="0" smtClean="0">
                <a:latin typeface="+mn-lt"/>
              </a:rPr>
              <a:t>That </a:t>
            </a:r>
            <a:r>
              <a:rPr lang="en-US" sz="3600" dirty="0">
                <a:latin typeface="+mn-lt"/>
              </a:rPr>
              <a:t>we may worship God </a:t>
            </a:r>
            <a:endParaRPr lang="en-US" sz="3600" dirty="0" smtClean="0">
              <a:latin typeface="+mn-lt"/>
            </a:endParaRPr>
          </a:p>
          <a:p>
            <a:r>
              <a:rPr lang="en-US" sz="3600" dirty="0" smtClean="0">
                <a:latin typeface="+mn-lt"/>
              </a:rPr>
              <a:t>in </a:t>
            </a:r>
            <a:r>
              <a:rPr lang="en-US" sz="3600" dirty="0">
                <a:latin typeface="+mn-lt"/>
              </a:rPr>
              <a:t>spirit and in truth,</a:t>
            </a:r>
            <a:endParaRPr lang="en-GB" sz="3600" dirty="0">
              <a:latin typeface="+mn-lt"/>
            </a:endParaRPr>
          </a:p>
          <a:p>
            <a:r>
              <a:rPr lang="en-US" sz="3600" dirty="0">
                <a:latin typeface="+mn-lt"/>
              </a:rPr>
              <a:t>let us pray to the Lord</a:t>
            </a:r>
            <a:r>
              <a:rPr lang="en-US" sz="3600" dirty="0" smtClean="0">
                <a:latin typeface="+mn-lt"/>
              </a:rPr>
              <a:t>:</a:t>
            </a:r>
          </a:p>
          <a:p>
            <a:endParaRPr lang="en-GB" sz="2800" dirty="0">
              <a:latin typeface="+mn-lt"/>
            </a:endParaRPr>
          </a:p>
          <a:p>
            <a:r>
              <a:rPr lang="en-US" sz="3600" b="1" dirty="0">
                <a:latin typeface="+mn-lt"/>
              </a:rPr>
              <a:t>Lord, have mercy</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422172738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726830"/>
            <a:ext cx="10227694" cy="581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For </a:t>
            </a:r>
            <a:r>
              <a:rPr lang="en-US" sz="3600" dirty="0">
                <a:latin typeface="+mn-lt"/>
              </a:rPr>
              <a:t>all ministers of the Church</a:t>
            </a:r>
            <a:endParaRPr lang="en-GB" sz="3600" dirty="0">
              <a:latin typeface="+mn-lt"/>
            </a:endParaRPr>
          </a:p>
          <a:p>
            <a:r>
              <a:rPr lang="en-US" sz="3600" dirty="0">
                <a:latin typeface="+mn-lt"/>
              </a:rPr>
              <a:t>and the whole company of God’s people, </a:t>
            </a:r>
            <a:endParaRPr lang="en-US" sz="3600" dirty="0" smtClean="0">
              <a:latin typeface="+mn-lt"/>
            </a:endParaRPr>
          </a:p>
          <a:p>
            <a:r>
              <a:rPr lang="en-US" sz="3600" dirty="0" smtClean="0">
                <a:latin typeface="+mn-lt"/>
              </a:rPr>
              <a:t>let </a:t>
            </a:r>
            <a:r>
              <a:rPr lang="en-US" sz="3600" dirty="0">
                <a:latin typeface="+mn-lt"/>
              </a:rPr>
              <a:t>us pray to the Lord</a:t>
            </a:r>
            <a:r>
              <a:rPr lang="en-US" sz="3600" dirty="0" smtClean="0">
                <a:latin typeface="+mn-lt"/>
              </a:rPr>
              <a:t>:</a:t>
            </a:r>
          </a:p>
          <a:p>
            <a:endParaRPr lang="en-GB" sz="2800" dirty="0">
              <a:latin typeface="+mn-lt"/>
            </a:endParaRPr>
          </a:p>
          <a:p>
            <a:r>
              <a:rPr lang="en-US" sz="3600" b="1" dirty="0">
                <a:latin typeface="+mn-lt"/>
              </a:rPr>
              <a:t>Lord, have mercy</a:t>
            </a:r>
            <a:r>
              <a:rPr lang="en-US" sz="3600" b="1" dirty="0" smtClean="0">
                <a:latin typeface="+mn-lt"/>
              </a:rPr>
              <a:t>.</a:t>
            </a:r>
          </a:p>
          <a:p>
            <a:endParaRPr lang="en-GB" sz="2800" dirty="0">
              <a:latin typeface="+mn-lt"/>
            </a:endParaRPr>
          </a:p>
          <a:p>
            <a:r>
              <a:rPr lang="en-US" sz="3600" dirty="0">
                <a:latin typeface="+mn-lt"/>
              </a:rPr>
              <a:t>For the governments of the nations</a:t>
            </a:r>
            <a:endParaRPr lang="en-GB" sz="3600" dirty="0">
              <a:latin typeface="+mn-lt"/>
            </a:endParaRPr>
          </a:p>
          <a:p>
            <a:r>
              <a:rPr lang="en-US" sz="3600" dirty="0">
                <a:latin typeface="+mn-lt"/>
              </a:rPr>
              <a:t>that they may seek justice and peace for all people, let us pray to the Lord</a:t>
            </a:r>
            <a:r>
              <a:rPr lang="en-US" sz="3600" dirty="0" smtClean="0">
                <a:latin typeface="+mn-lt"/>
              </a:rPr>
              <a:t>:</a:t>
            </a:r>
          </a:p>
          <a:p>
            <a:endParaRPr lang="en-GB" sz="2800" dirty="0">
              <a:latin typeface="+mn-lt"/>
            </a:endParaRPr>
          </a:p>
          <a:p>
            <a:r>
              <a:rPr lang="en-US" sz="3600" b="1" dirty="0">
                <a:latin typeface="+mn-lt"/>
              </a:rPr>
              <a:t>Lord, have mercy</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315541618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726830"/>
            <a:ext cx="10227694"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For </a:t>
            </a:r>
            <a:r>
              <a:rPr lang="en-US" sz="3600" dirty="0">
                <a:latin typeface="+mn-lt"/>
              </a:rPr>
              <a:t>our own country and local community, </a:t>
            </a:r>
            <a:endParaRPr lang="en-US" sz="3600" dirty="0" smtClean="0">
              <a:latin typeface="+mn-lt"/>
            </a:endParaRPr>
          </a:p>
          <a:p>
            <a:r>
              <a:rPr lang="en-US" sz="3600" dirty="0" smtClean="0">
                <a:latin typeface="+mn-lt"/>
              </a:rPr>
              <a:t>let </a:t>
            </a:r>
            <a:r>
              <a:rPr lang="en-US" sz="3600" dirty="0">
                <a:latin typeface="+mn-lt"/>
              </a:rPr>
              <a:t>us pray to the Lord</a:t>
            </a:r>
            <a:r>
              <a:rPr lang="en-US" sz="3600" dirty="0" smtClean="0">
                <a:latin typeface="+mn-lt"/>
              </a:rPr>
              <a:t>:</a:t>
            </a:r>
          </a:p>
          <a:p>
            <a:endParaRPr lang="en-GB" sz="2800" dirty="0">
              <a:latin typeface="+mn-lt"/>
            </a:endParaRPr>
          </a:p>
          <a:p>
            <a:r>
              <a:rPr lang="en-US" sz="3600" b="1" dirty="0">
                <a:latin typeface="+mn-lt"/>
              </a:rPr>
              <a:t>Lord, have mercy.</a:t>
            </a:r>
            <a:endParaRPr lang="en-GB" sz="3600" dirty="0">
              <a:latin typeface="+mn-lt"/>
            </a:endParaRPr>
          </a:p>
          <a:p>
            <a:r>
              <a:rPr lang="en-US" sz="2800" dirty="0">
                <a:latin typeface="+mn-lt"/>
              </a:rPr>
              <a:t/>
            </a:r>
            <a:br>
              <a:rPr lang="en-US" sz="2800" dirty="0">
                <a:latin typeface="+mn-lt"/>
              </a:rPr>
            </a:br>
            <a:r>
              <a:rPr lang="en-US" sz="3600" dirty="0">
                <a:latin typeface="+mn-lt"/>
              </a:rPr>
              <a:t>For the sick, for the afflicted and for prisoners,</a:t>
            </a:r>
            <a:endParaRPr lang="en-GB" sz="3600" dirty="0">
              <a:latin typeface="+mn-lt"/>
            </a:endParaRPr>
          </a:p>
          <a:p>
            <a:r>
              <a:rPr lang="en-US" sz="3600" dirty="0">
                <a:latin typeface="+mn-lt"/>
              </a:rPr>
              <a:t>let us pray to the Lord</a:t>
            </a:r>
            <a:r>
              <a:rPr lang="en-US" sz="3600" dirty="0" smtClean="0">
                <a:latin typeface="+mn-lt"/>
              </a:rPr>
              <a:t>:</a:t>
            </a:r>
          </a:p>
          <a:p>
            <a:endParaRPr lang="en-GB" sz="2800" dirty="0">
              <a:latin typeface="+mn-lt"/>
            </a:endParaRPr>
          </a:p>
          <a:p>
            <a:r>
              <a:rPr lang="en-US" sz="3600" b="1" dirty="0">
                <a:latin typeface="+mn-lt"/>
              </a:rPr>
              <a:t>Lord, have mercy</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186594381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726830"/>
            <a:ext cx="10227694"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For </a:t>
            </a:r>
            <a:r>
              <a:rPr lang="en-US" sz="3600" dirty="0">
                <a:latin typeface="+mn-lt"/>
              </a:rPr>
              <a:t>ourselves</a:t>
            </a:r>
            <a:endParaRPr lang="en-GB" sz="3600" dirty="0">
              <a:latin typeface="+mn-lt"/>
            </a:endParaRPr>
          </a:p>
          <a:p>
            <a:r>
              <a:rPr lang="en-US" sz="3600" dirty="0">
                <a:latin typeface="+mn-lt"/>
              </a:rPr>
              <a:t>that we may truly serve him who called us </a:t>
            </a:r>
            <a:endParaRPr lang="en-US" sz="3600" dirty="0" smtClean="0">
              <a:latin typeface="+mn-lt"/>
            </a:endParaRPr>
          </a:p>
          <a:p>
            <a:r>
              <a:rPr lang="en-US" sz="3600" dirty="0" smtClean="0">
                <a:latin typeface="+mn-lt"/>
              </a:rPr>
              <a:t>out </a:t>
            </a:r>
            <a:r>
              <a:rPr lang="en-US" sz="3600" dirty="0">
                <a:latin typeface="+mn-lt"/>
              </a:rPr>
              <a:t>of darkness into his </a:t>
            </a:r>
            <a:r>
              <a:rPr lang="en-US" sz="3600" dirty="0" err="1">
                <a:latin typeface="+mn-lt"/>
              </a:rPr>
              <a:t>marvellous</a:t>
            </a:r>
            <a:r>
              <a:rPr lang="en-US" sz="3600" dirty="0">
                <a:latin typeface="+mn-lt"/>
              </a:rPr>
              <a:t> light, </a:t>
            </a:r>
            <a:endParaRPr lang="en-US" sz="3600" dirty="0" smtClean="0">
              <a:latin typeface="+mn-lt"/>
            </a:endParaRPr>
          </a:p>
          <a:p>
            <a:r>
              <a:rPr lang="en-US" sz="3600" dirty="0" smtClean="0">
                <a:latin typeface="+mn-lt"/>
              </a:rPr>
              <a:t>let </a:t>
            </a:r>
            <a:r>
              <a:rPr lang="en-US" sz="3600" dirty="0">
                <a:latin typeface="+mn-lt"/>
              </a:rPr>
              <a:t>us pray to the Lord</a:t>
            </a:r>
            <a:r>
              <a:rPr lang="en-US" sz="3600" dirty="0" smtClean="0">
                <a:latin typeface="+mn-lt"/>
              </a:rPr>
              <a:t>:</a:t>
            </a:r>
          </a:p>
          <a:p>
            <a:endParaRPr lang="en-GB" sz="3600" dirty="0">
              <a:latin typeface="+mn-lt"/>
            </a:endParaRPr>
          </a:p>
          <a:p>
            <a:r>
              <a:rPr lang="en-US" sz="3600" b="1" dirty="0">
                <a:latin typeface="+mn-lt"/>
              </a:rPr>
              <a:t>Lord, have mercy</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133042616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726830"/>
            <a:ext cx="10227694"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That</a:t>
            </a:r>
            <a:r>
              <a:rPr lang="en-US" sz="3600" dirty="0">
                <a:latin typeface="+mn-lt"/>
              </a:rPr>
              <a:t>, with all who have served God and are now at rest, </a:t>
            </a:r>
            <a:endParaRPr lang="en-US" sz="3600" dirty="0" smtClean="0">
              <a:latin typeface="+mn-lt"/>
            </a:endParaRPr>
          </a:p>
          <a:p>
            <a:r>
              <a:rPr lang="en-US" sz="3600" dirty="0" smtClean="0">
                <a:latin typeface="+mn-lt"/>
              </a:rPr>
              <a:t>we </a:t>
            </a:r>
            <a:r>
              <a:rPr lang="en-US" sz="3600" dirty="0">
                <a:latin typeface="+mn-lt"/>
              </a:rPr>
              <a:t>may enter into the fullness of unending joy,</a:t>
            </a:r>
            <a:endParaRPr lang="en-GB" sz="3600" dirty="0">
              <a:latin typeface="+mn-lt"/>
            </a:endParaRPr>
          </a:p>
          <a:p>
            <a:r>
              <a:rPr lang="en-US" sz="3600" dirty="0">
                <a:latin typeface="+mn-lt"/>
              </a:rPr>
              <a:t>let us pray to the Lord</a:t>
            </a:r>
            <a:r>
              <a:rPr lang="en-US" sz="3600" dirty="0" smtClean="0">
                <a:latin typeface="+mn-lt"/>
              </a:rPr>
              <a:t>:</a:t>
            </a:r>
          </a:p>
          <a:p>
            <a:endParaRPr lang="en-GB" sz="3600" dirty="0">
              <a:latin typeface="+mn-lt"/>
            </a:endParaRPr>
          </a:p>
          <a:p>
            <a:r>
              <a:rPr lang="en-US" sz="3600" b="1" dirty="0">
                <a:latin typeface="+mn-lt"/>
              </a:rPr>
              <a:t>Lord, have mercy</a:t>
            </a:r>
            <a:r>
              <a:rPr lang="en-US" sz="3600" b="1" dirty="0" smtClean="0">
                <a:latin typeface="+mn-lt"/>
              </a:rPr>
              <a:t>.</a:t>
            </a:r>
          </a:p>
        </p:txBody>
      </p:sp>
    </p:spTree>
    <p:extLst>
      <p:ext uri="{BB962C8B-B14F-4D97-AF65-F5344CB8AC3E}">
        <p14:creationId xmlns:p14="http://schemas.microsoft.com/office/powerpoint/2010/main" val="348902076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726830"/>
            <a:ext cx="10227694"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Almighty </a:t>
            </a:r>
            <a:r>
              <a:rPr lang="en-US" sz="3600" dirty="0">
                <a:latin typeface="+mn-lt"/>
              </a:rPr>
              <a:t>God,</a:t>
            </a:r>
            <a:endParaRPr lang="en-GB" sz="3600" dirty="0">
              <a:latin typeface="+mn-lt"/>
            </a:endParaRPr>
          </a:p>
          <a:p>
            <a:r>
              <a:rPr lang="en-US" sz="3600" dirty="0">
                <a:latin typeface="+mn-lt"/>
              </a:rPr>
              <a:t>to whom our needs are known before we ask, help us to ask only what accords with your will; and those good things which we dare not</a:t>
            </a:r>
            <a:endParaRPr lang="en-GB" sz="3600" dirty="0">
              <a:latin typeface="+mn-lt"/>
            </a:endParaRPr>
          </a:p>
          <a:p>
            <a:r>
              <a:rPr lang="en-US" sz="3600" dirty="0">
                <a:latin typeface="+mn-lt"/>
              </a:rPr>
              <a:t>or in our blindness cannot ask, </a:t>
            </a:r>
            <a:endParaRPr lang="en-US" sz="3600" dirty="0" smtClean="0">
              <a:latin typeface="+mn-lt"/>
            </a:endParaRPr>
          </a:p>
          <a:p>
            <a:r>
              <a:rPr lang="en-US" sz="3600" dirty="0" smtClean="0">
                <a:latin typeface="+mn-lt"/>
              </a:rPr>
              <a:t>grant </a:t>
            </a:r>
            <a:r>
              <a:rPr lang="en-US" sz="3600" dirty="0">
                <a:latin typeface="+mn-lt"/>
              </a:rPr>
              <a:t>us for the sake of your Son, </a:t>
            </a:r>
            <a:endParaRPr lang="en-US" sz="3600" dirty="0" smtClean="0">
              <a:latin typeface="+mn-lt"/>
            </a:endParaRPr>
          </a:p>
          <a:p>
            <a:r>
              <a:rPr lang="en-US" sz="3600" dirty="0" smtClean="0">
                <a:latin typeface="+mn-lt"/>
              </a:rPr>
              <a:t>Jesus </a:t>
            </a:r>
            <a:r>
              <a:rPr lang="en-US" sz="3600" dirty="0">
                <a:latin typeface="+mn-lt"/>
              </a:rPr>
              <a:t>Christ our Lord. </a:t>
            </a:r>
            <a:r>
              <a:rPr lang="en-US" sz="3600" b="1" dirty="0">
                <a:latin typeface="+mn-lt"/>
              </a:rPr>
              <a:t>Amen.</a:t>
            </a:r>
            <a:endParaRPr lang="en-GB" sz="3600" dirty="0">
              <a:latin typeface="+mn-lt"/>
            </a:endParaRPr>
          </a:p>
        </p:txBody>
      </p:sp>
    </p:spTree>
    <p:extLst>
      <p:ext uri="{BB962C8B-B14F-4D97-AF65-F5344CB8AC3E}">
        <p14:creationId xmlns:p14="http://schemas.microsoft.com/office/powerpoint/2010/main" val="129624266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ubtitle 2"/>
          <p:cNvSpPr>
            <a:spLocks noGrp="1" noChangeArrowheads="1"/>
          </p:cNvSpPr>
          <p:nvPr>
            <p:ph type="subTitle" idx="4294967295"/>
          </p:nvPr>
        </p:nvSpPr>
        <p:spPr bwMode="auto">
          <a:xfrm>
            <a:off x="2579688" y="328613"/>
            <a:ext cx="9612312" cy="51276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marL="0" indent="0">
              <a:lnSpc>
                <a:spcPct val="100000"/>
              </a:lnSpc>
              <a:spcBef>
                <a:spcPct val="0"/>
              </a:spcBef>
              <a:buNone/>
            </a:pPr>
            <a:r>
              <a:rPr lang="en-GB" altLang="en-US" sz="3600" dirty="0"/>
              <a:t>We say together the prayer that Jesus </a:t>
            </a:r>
          </a:p>
          <a:p>
            <a:pPr marL="0" indent="0">
              <a:lnSpc>
                <a:spcPct val="100000"/>
              </a:lnSpc>
              <a:spcBef>
                <a:spcPct val="0"/>
              </a:spcBef>
              <a:buNone/>
            </a:pPr>
            <a:r>
              <a:rPr lang="en-GB" altLang="en-US" sz="3600" dirty="0"/>
              <a:t>gave us:	</a:t>
            </a:r>
          </a:p>
          <a:p>
            <a:pPr marL="0" indent="0">
              <a:lnSpc>
                <a:spcPct val="100000"/>
              </a:lnSpc>
              <a:spcBef>
                <a:spcPct val="0"/>
              </a:spcBef>
              <a:buNone/>
            </a:pPr>
            <a:endParaRPr lang="en-GB" altLang="en-US" sz="3600" b="1" dirty="0"/>
          </a:p>
          <a:p>
            <a:pPr marL="0" indent="0">
              <a:lnSpc>
                <a:spcPct val="100000"/>
              </a:lnSpc>
              <a:spcBef>
                <a:spcPct val="0"/>
              </a:spcBef>
              <a:buNone/>
            </a:pPr>
            <a:r>
              <a:rPr lang="en-GB" altLang="en-US" sz="3600" b="1" dirty="0"/>
              <a:t>Our Father in heaven,</a:t>
            </a:r>
          </a:p>
          <a:p>
            <a:pPr marL="0" indent="0">
              <a:lnSpc>
                <a:spcPct val="100000"/>
              </a:lnSpc>
              <a:spcBef>
                <a:spcPct val="0"/>
              </a:spcBef>
              <a:buNone/>
            </a:pPr>
            <a:r>
              <a:rPr lang="en-GB" altLang="en-US" sz="3600" b="1" dirty="0"/>
              <a:t>hallowed be your Name,</a:t>
            </a:r>
          </a:p>
          <a:p>
            <a:pPr marL="0" indent="0">
              <a:lnSpc>
                <a:spcPct val="100000"/>
              </a:lnSpc>
              <a:spcBef>
                <a:spcPct val="0"/>
              </a:spcBef>
              <a:buNone/>
            </a:pPr>
            <a:r>
              <a:rPr lang="en-GB" altLang="en-US" sz="3600" b="1" dirty="0"/>
              <a:t>your kingdom come,</a:t>
            </a:r>
          </a:p>
          <a:p>
            <a:pPr marL="0" indent="0">
              <a:lnSpc>
                <a:spcPct val="100000"/>
              </a:lnSpc>
              <a:spcBef>
                <a:spcPct val="0"/>
              </a:spcBef>
              <a:buNone/>
            </a:pPr>
            <a:r>
              <a:rPr lang="en-GB" altLang="en-US" sz="3600" b="1" dirty="0"/>
              <a:t>your will be done,</a:t>
            </a:r>
          </a:p>
          <a:p>
            <a:pPr marL="0" indent="0">
              <a:lnSpc>
                <a:spcPct val="100000"/>
              </a:lnSpc>
              <a:spcBef>
                <a:spcPct val="0"/>
              </a:spcBef>
              <a:buNone/>
            </a:pPr>
            <a:r>
              <a:rPr lang="en-GB" altLang="en-US" sz="3600" b="1" dirty="0"/>
              <a:t>on earth as in heaven.</a:t>
            </a:r>
          </a:p>
        </p:txBody>
      </p:sp>
    </p:spTree>
    <p:extLst>
      <p:ext uri="{BB962C8B-B14F-4D97-AF65-F5344CB8AC3E}">
        <p14:creationId xmlns:p14="http://schemas.microsoft.com/office/powerpoint/2010/main" val="365156816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ubtitle 2"/>
          <p:cNvSpPr>
            <a:spLocks noGrp="1" noChangeArrowheads="1"/>
          </p:cNvSpPr>
          <p:nvPr>
            <p:ph type="subTitle" idx="4294967295"/>
          </p:nvPr>
        </p:nvSpPr>
        <p:spPr bwMode="auto">
          <a:xfrm>
            <a:off x="2579688" y="328613"/>
            <a:ext cx="9612312" cy="51276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marL="0" indent="0">
              <a:lnSpc>
                <a:spcPct val="100000"/>
              </a:lnSpc>
              <a:spcBef>
                <a:spcPct val="0"/>
              </a:spcBef>
              <a:buNone/>
            </a:pPr>
            <a:r>
              <a:rPr lang="en-GB" altLang="en-US" sz="3600" b="1" dirty="0"/>
              <a:t>Give us today our daily bread.</a:t>
            </a:r>
          </a:p>
          <a:p>
            <a:pPr marL="0" indent="0">
              <a:lnSpc>
                <a:spcPct val="100000"/>
              </a:lnSpc>
              <a:spcBef>
                <a:spcPct val="0"/>
              </a:spcBef>
              <a:buNone/>
            </a:pPr>
            <a:r>
              <a:rPr lang="en-GB" altLang="en-US" sz="3600" b="1" dirty="0"/>
              <a:t>Forgive us our sins</a:t>
            </a:r>
          </a:p>
          <a:p>
            <a:pPr marL="0" indent="0">
              <a:lnSpc>
                <a:spcPct val="100000"/>
              </a:lnSpc>
              <a:spcBef>
                <a:spcPct val="0"/>
              </a:spcBef>
              <a:buNone/>
            </a:pPr>
            <a:r>
              <a:rPr lang="en-GB" altLang="en-US" sz="3600" b="1" dirty="0"/>
              <a:t>as we forgive those who sin against us.</a:t>
            </a:r>
          </a:p>
          <a:p>
            <a:pPr marL="0" indent="0">
              <a:lnSpc>
                <a:spcPct val="100000"/>
              </a:lnSpc>
              <a:spcBef>
                <a:spcPct val="0"/>
              </a:spcBef>
              <a:buNone/>
            </a:pPr>
            <a:r>
              <a:rPr lang="en-GB" altLang="en-US" sz="3600" b="1" dirty="0"/>
              <a:t>Save us from the time of trial	</a:t>
            </a:r>
          </a:p>
          <a:p>
            <a:pPr marL="0" indent="0">
              <a:lnSpc>
                <a:spcPct val="100000"/>
              </a:lnSpc>
              <a:spcBef>
                <a:spcPct val="0"/>
              </a:spcBef>
              <a:buNone/>
            </a:pPr>
            <a:r>
              <a:rPr lang="en-GB" altLang="en-US" sz="3600" b="1" dirty="0"/>
              <a:t>and deliver us from evil.</a:t>
            </a:r>
          </a:p>
          <a:p>
            <a:pPr marL="0" indent="0">
              <a:lnSpc>
                <a:spcPct val="100000"/>
              </a:lnSpc>
              <a:spcBef>
                <a:spcPct val="0"/>
              </a:spcBef>
              <a:buNone/>
            </a:pPr>
            <a:r>
              <a:rPr lang="en-GB" altLang="en-US" sz="3600" b="1" dirty="0"/>
              <a:t>For the kingdom, the power and the glory </a:t>
            </a:r>
            <a:br>
              <a:rPr lang="en-GB" altLang="en-US" sz="3600" b="1" dirty="0"/>
            </a:br>
            <a:r>
              <a:rPr lang="en-GB" altLang="en-US" sz="3600" b="1" dirty="0"/>
              <a:t>	are yours,		</a:t>
            </a:r>
          </a:p>
          <a:p>
            <a:pPr marL="0" indent="0">
              <a:lnSpc>
                <a:spcPct val="100000"/>
              </a:lnSpc>
              <a:spcBef>
                <a:spcPct val="0"/>
              </a:spcBef>
              <a:buNone/>
            </a:pPr>
            <a:r>
              <a:rPr lang="en-GB" altLang="en-US" sz="3600" b="1" dirty="0"/>
              <a:t>now and for ever. Amen. </a:t>
            </a:r>
            <a:endParaRPr lang="en-US" altLang="en-US" sz="3600" b="1" dirty="0"/>
          </a:p>
        </p:txBody>
      </p:sp>
    </p:spTree>
    <p:extLst>
      <p:ext uri="{BB962C8B-B14F-4D97-AF65-F5344CB8AC3E}">
        <p14:creationId xmlns:p14="http://schemas.microsoft.com/office/powerpoint/2010/main" val="180074104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ubtitle 2"/>
          <p:cNvSpPr>
            <a:spLocks noGrp="1" noChangeArrowheads="1"/>
          </p:cNvSpPr>
          <p:nvPr>
            <p:ph type="subTitle" idx="4294967295"/>
          </p:nvPr>
        </p:nvSpPr>
        <p:spPr bwMode="auto">
          <a:xfrm>
            <a:off x="2579688" y="328613"/>
            <a:ext cx="9612312" cy="51276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marL="0" indent="0">
              <a:lnSpc>
                <a:spcPct val="100000"/>
              </a:lnSpc>
              <a:spcBef>
                <a:spcPct val="0"/>
              </a:spcBef>
              <a:buNone/>
            </a:pPr>
            <a:r>
              <a:rPr lang="en-GB" altLang="en-US" sz="3600" dirty="0"/>
              <a:t>As our Saviour taught his disciples, we pray:</a:t>
            </a:r>
          </a:p>
          <a:p>
            <a:pPr marL="0" indent="0">
              <a:lnSpc>
                <a:spcPct val="100000"/>
              </a:lnSpc>
              <a:spcBef>
                <a:spcPct val="0"/>
              </a:spcBef>
              <a:buNone/>
            </a:pPr>
            <a:r>
              <a:rPr lang="en-GB" altLang="en-US" sz="3600" b="1" dirty="0"/>
              <a:t/>
            </a:r>
            <a:br>
              <a:rPr lang="en-GB" altLang="en-US" sz="3600" b="1" dirty="0"/>
            </a:br>
            <a:r>
              <a:rPr lang="en-GB" altLang="en-US" sz="3600" b="1" dirty="0"/>
              <a:t>Our Father, who art in heaven,</a:t>
            </a:r>
          </a:p>
          <a:p>
            <a:pPr marL="0" indent="0">
              <a:lnSpc>
                <a:spcPct val="100000"/>
              </a:lnSpc>
              <a:spcBef>
                <a:spcPct val="0"/>
              </a:spcBef>
              <a:buNone/>
            </a:pPr>
            <a:r>
              <a:rPr lang="en-GB" altLang="en-US" sz="3600" b="1" dirty="0"/>
              <a:t>hallowed be thy Name;</a:t>
            </a:r>
          </a:p>
          <a:p>
            <a:pPr marL="0" indent="0">
              <a:lnSpc>
                <a:spcPct val="100000"/>
              </a:lnSpc>
              <a:spcBef>
                <a:spcPct val="0"/>
              </a:spcBef>
              <a:buNone/>
            </a:pPr>
            <a:r>
              <a:rPr lang="en-GB" altLang="en-US" sz="3600" b="1" dirty="0"/>
              <a:t>thy kingdom come;</a:t>
            </a:r>
          </a:p>
          <a:p>
            <a:pPr marL="0" indent="0">
              <a:lnSpc>
                <a:spcPct val="100000"/>
              </a:lnSpc>
              <a:spcBef>
                <a:spcPct val="0"/>
              </a:spcBef>
              <a:buNone/>
            </a:pPr>
            <a:r>
              <a:rPr lang="en-GB" altLang="en-US" sz="3600" b="1" dirty="0"/>
              <a:t>thy will be done;</a:t>
            </a:r>
          </a:p>
          <a:p>
            <a:pPr marL="0" indent="0">
              <a:lnSpc>
                <a:spcPct val="100000"/>
              </a:lnSpc>
              <a:spcBef>
                <a:spcPct val="0"/>
              </a:spcBef>
              <a:buNone/>
            </a:pPr>
            <a:r>
              <a:rPr lang="en-GB" altLang="en-US" sz="3600" b="1" dirty="0"/>
              <a:t>on earth as it is in heaven.</a:t>
            </a:r>
          </a:p>
          <a:p>
            <a:pPr marL="0" indent="0">
              <a:lnSpc>
                <a:spcPct val="100000"/>
              </a:lnSpc>
              <a:spcBef>
                <a:spcPct val="0"/>
              </a:spcBef>
              <a:buNone/>
            </a:pPr>
            <a:endParaRPr lang="en-US" altLang="en-US" sz="3600" dirty="0"/>
          </a:p>
        </p:txBody>
      </p:sp>
    </p:spTree>
    <p:extLst>
      <p:ext uri="{BB962C8B-B14F-4D97-AF65-F5344CB8AC3E}">
        <p14:creationId xmlns:p14="http://schemas.microsoft.com/office/powerpoint/2010/main" val="234453828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ubtitle 2"/>
          <p:cNvSpPr>
            <a:spLocks noGrp="1" noChangeArrowheads="1"/>
          </p:cNvSpPr>
          <p:nvPr>
            <p:ph type="subTitle" idx="4294967295"/>
          </p:nvPr>
        </p:nvSpPr>
        <p:spPr bwMode="auto">
          <a:xfrm>
            <a:off x="2579688" y="328613"/>
            <a:ext cx="9612312" cy="51276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marL="0" indent="0">
              <a:lnSpc>
                <a:spcPct val="100000"/>
              </a:lnSpc>
              <a:spcBef>
                <a:spcPct val="0"/>
              </a:spcBef>
              <a:buNone/>
            </a:pPr>
            <a:r>
              <a:rPr lang="en-GB" altLang="en-US" sz="3600" b="1" dirty="0"/>
              <a:t>Give us this day our daily bread.</a:t>
            </a:r>
          </a:p>
          <a:p>
            <a:pPr marL="0" indent="0">
              <a:lnSpc>
                <a:spcPct val="100000"/>
              </a:lnSpc>
              <a:spcBef>
                <a:spcPct val="0"/>
              </a:spcBef>
              <a:buNone/>
            </a:pPr>
            <a:r>
              <a:rPr lang="en-GB" altLang="en-US" sz="3600" b="1" dirty="0"/>
              <a:t>And forgive us our trespasses,</a:t>
            </a:r>
          </a:p>
          <a:p>
            <a:pPr marL="0" indent="0">
              <a:lnSpc>
                <a:spcPct val="100000"/>
              </a:lnSpc>
              <a:spcBef>
                <a:spcPct val="0"/>
              </a:spcBef>
              <a:buNone/>
            </a:pPr>
            <a:r>
              <a:rPr lang="en-GB" altLang="en-US" sz="3600" b="1" dirty="0"/>
              <a:t>as we forgive those who trespass </a:t>
            </a:r>
          </a:p>
          <a:p>
            <a:pPr marL="0" indent="0">
              <a:lnSpc>
                <a:spcPct val="100000"/>
              </a:lnSpc>
              <a:spcBef>
                <a:spcPct val="0"/>
              </a:spcBef>
              <a:buNone/>
            </a:pPr>
            <a:r>
              <a:rPr lang="en-GB" altLang="en-US" sz="3600" b="1" dirty="0"/>
              <a:t>	against us.</a:t>
            </a:r>
          </a:p>
          <a:p>
            <a:pPr marL="0" indent="0">
              <a:lnSpc>
                <a:spcPct val="100000"/>
              </a:lnSpc>
              <a:spcBef>
                <a:spcPct val="0"/>
              </a:spcBef>
              <a:buNone/>
            </a:pPr>
            <a:r>
              <a:rPr lang="en-GB" altLang="en-US" sz="3600" b="1" dirty="0"/>
              <a:t>And lead us not into temptation;</a:t>
            </a:r>
          </a:p>
          <a:p>
            <a:pPr marL="0" indent="0">
              <a:lnSpc>
                <a:spcPct val="100000"/>
              </a:lnSpc>
              <a:spcBef>
                <a:spcPct val="0"/>
              </a:spcBef>
              <a:buNone/>
            </a:pPr>
            <a:r>
              <a:rPr lang="en-GB" altLang="en-US" sz="3600" b="1" dirty="0"/>
              <a:t>but deliver us from evil.</a:t>
            </a:r>
          </a:p>
          <a:p>
            <a:pPr marL="0" indent="0">
              <a:lnSpc>
                <a:spcPct val="100000"/>
              </a:lnSpc>
              <a:spcBef>
                <a:spcPct val="0"/>
              </a:spcBef>
              <a:buNone/>
            </a:pPr>
            <a:r>
              <a:rPr lang="en-GB" altLang="en-US" sz="3600" b="1" dirty="0"/>
              <a:t>For thine is the kingdom, the power, </a:t>
            </a:r>
            <a:br>
              <a:rPr lang="en-GB" altLang="en-US" sz="3600" b="1" dirty="0"/>
            </a:br>
            <a:r>
              <a:rPr lang="en-GB" altLang="en-US" sz="3600" b="1" dirty="0"/>
              <a:t>	and the glory,</a:t>
            </a:r>
          </a:p>
          <a:p>
            <a:pPr marL="0" indent="0">
              <a:lnSpc>
                <a:spcPct val="100000"/>
              </a:lnSpc>
              <a:spcBef>
                <a:spcPct val="0"/>
              </a:spcBef>
              <a:buNone/>
            </a:pPr>
            <a:r>
              <a:rPr lang="en-GB" altLang="en-US" sz="3600" b="1" dirty="0"/>
              <a:t>for ever and ever. Amen.</a:t>
            </a:r>
          </a:p>
          <a:p>
            <a:pPr marL="0" indent="0">
              <a:lnSpc>
                <a:spcPct val="100000"/>
              </a:lnSpc>
              <a:spcBef>
                <a:spcPct val="0"/>
              </a:spcBef>
              <a:buNone/>
            </a:pPr>
            <a:endParaRPr lang="en-US" altLang="en-US" sz="3600" dirty="0"/>
          </a:p>
        </p:txBody>
      </p:sp>
    </p:spTree>
    <p:extLst>
      <p:ext uri="{BB962C8B-B14F-4D97-AF65-F5344CB8AC3E}">
        <p14:creationId xmlns:p14="http://schemas.microsoft.com/office/powerpoint/2010/main" val="29058398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7"/>
          <p:cNvSpPr txBox="1">
            <a:spLocks noChangeArrowheads="1"/>
          </p:cNvSpPr>
          <p:nvPr/>
        </p:nvSpPr>
        <p:spPr bwMode="auto">
          <a:xfrm>
            <a:off x="1991336" y="2438889"/>
            <a:ext cx="78168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48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Hymn</a:t>
            </a:r>
          </a:p>
        </p:txBody>
      </p:sp>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58536941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148985" y="2479361"/>
            <a:ext cx="1035979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Hymn</a:t>
            </a:r>
            <a:endParaRPr kumimoji="0" lang="en-GB" sz="3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36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75759263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0"/>
            <a:ext cx="9215289"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a:latin typeface="+mn-lt"/>
              </a:rPr>
              <a:t>The blessing of God,</a:t>
            </a:r>
            <a:endParaRPr lang="en-GB" sz="3600" dirty="0">
              <a:latin typeface="+mn-lt"/>
            </a:endParaRPr>
          </a:p>
          <a:p>
            <a:r>
              <a:rPr lang="en-US" sz="3600" dirty="0">
                <a:latin typeface="+mn-lt"/>
              </a:rPr>
              <a:t>the Father, the Son and the Holy Spirit,</a:t>
            </a:r>
            <a:endParaRPr lang="en-GB" sz="3600" dirty="0">
              <a:latin typeface="+mn-lt"/>
            </a:endParaRPr>
          </a:p>
          <a:p>
            <a:r>
              <a:rPr lang="en-US" sz="3600" dirty="0">
                <a:latin typeface="+mn-lt"/>
              </a:rPr>
              <a:t>be among </a:t>
            </a:r>
            <a:r>
              <a:rPr lang="en-US" sz="3600" i="1" dirty="0">
                <a:latin typeface="+mn-lt"/>
              </a:rPr>
              <a:t>you/us </a:t>
            </a:r>
            <a:r>
              <a:rPr lang="en-US" sz="3600" dirty="0">
                <a:latin typeface="+mn-lt"/>
              </a:rPr>
              <a:t>and remain with </a:t>
            </a:r>
            <a:r>
              <a:rPr lang="en-US" sz="3600" i="1" dirty="0">
                <a:latin typeface="+mn-lt"/>
              </a:rPr>
              <a:t>you/us </a:t>
            </a:r>
            <a:r>
              <a:rPr lang="en-US" sz="3600" i="1" dirty="0" smtClean="0">
                <a:latin typeface="+mn-lt"/>
              </a:rPr>
              <a:t>	</a:t>
            </a:r>
            <a:r>
              <a:rPr lang="en-US" sz="3600" dirty="0" smtClean="0">
                <a:latin typeface="+mn-lt"/>
              </a:rPr>
              <a:t>always</a:t>
            </a:r>
            <a:r>
              <a:rPr lang="en-US" sz="3600" dirty="0">
                <a:latin typeface="+mn-lt"/>
              </a:rPr>
              <a:t>. </a:t>
            </a:r>
            <a:r>
              <a:rPr lang="en-US" sz="3600" b="1" dirty="0">
                <a:latin typeface="+mn-lt"/>
              </a:rPr>
              <a:t>Amen.</a:t>
            </a:r>
            <a:endParaRPr lang="en-GB" sz="3600" dirty="0">
              <a:latin typeface="+mn-lt"/>
            </a:endParaRPr>
          </a:p>
          <a:p>
            <a:endParaRPr lang="en-GB" sz="3600" dirty="0">
              <a:latin typeface="+mn-lt"/>
            </a:endParaRPr>
          </a:p>
        </p:txBody>
      </p:sp>
    </p:spTree>
    <p:extLst>
      <p:ext uri="{BB962C8B-B14F-4D97-AF65-F5344CB8AC3E}">
        <p14:creationId xmlns:p14="http://schemas.microsoft.com/office/powerpoint/2010/main" val="98032176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0"/>
            <a:ext cx="996411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lvl="1"/>
            <a:r>
              <a:rPr lang="en-US" sz="3600" dirty="0">
                <a:latin typeface="+mn-lt"/>
              </a:rPr>
              <a:t>The Lord give strength to his people.</a:t>
            </a:r>
            <a:endParaRPr lang="en-GB" sz="3600" dirty="0">
              <a:latin typeface="+mn-lt"/>
            </a:endParaRPr>
          </a:p>
          <a:p>
            <a:r>
              <a:rPr lang="en-US" sz="3600" dirty="0">
                <a:latin typeface="+mn-lt"/>
              </a:rPr>
              <a:t>The Lord bless his people with peace. </a:t>
            </a:r>
            <a:r>
              <a:rPr lang="en-US" sz="3600" b="1" dirty="0">
                <a:latin typeface="+mn-lt"/>
              </a:rPr>
              <a:t>Amen.</a:t>
            </a:r>
            <a:endParaRPr lang="en-GB" sz="3600" dirty="0">
              <a:latin typeface="+mn-lt"/>
            </a:endParaRPr>
          </a:p>
        </p:txBody>
      </p:sp>
    </p:spTree>
    <p:extLst>
      <p:ext uri="{BB962C8B-B14F-4D97-AF65-F5344CB8AC3E}">
        <p14:creationId xmlns:p14="http://schemas.microsoft.com/office/powerpoint/2010/main" val="243093522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0"/>
            <a:ext cx="9758771"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3600" b="1" dirty="0">
                <a:latin typeface="+mn-lt"/>
              </a:rPr>
              <a:t>We go into the world </a:t>
            </a:r>
            <a:endParaRPr lang="en-US" sz="3600" b="1" dirty="0" smtClean="0">
              <a:latin typeface="+mn-lt"/>
            </a:endParaRPr>
          </a:p>
          <a:p>
            <a:pPr lvl="0"/>
            <a:r>
              <a:rPr lang="en-US" sz="3600" b="1" dirty="0" smtClean="0">
                <a:latin typeface="+mn-lt"/>
              </a:rPr>
              <a:t>to </a:t>
            </a:r>
            <a:r>
              <a:rPr lang="en-US" sz="3600" b="1" dirty="0">
                <a:latin typeface="+mn-lt"/>
              </a:rPr>
              <a:t>walk in God’s light, </a:t>
            </a:r>
            <a:endParaRPr lang="en-US" sz="3600" b="1" dirty="0" smtClean="0">
              <a:latin typeface="+mn-lt"/>
            </a:endParaRPr>
          </a:p>
          <a:p>
            <a:pPr lvl="0"/>
            <a:r>
              <a:rPr lang="en-US" sz="3600" b="1" dirty="0" smtClean="0">
                <a:latin typeface="+mn-lt"/>
              </a:rPr>
              <a:t>to </a:t>
            </a:r>
            <a:r>
              <a:rPr lang="en-US" sz="3600" b="1" dirty="0">
                <a:latin typeface="+mn-lt"/>
              </a:rPr>
              <a:t>rejoice in God’s love</a:t>
            </a:r>
            <a:endParaRPr lang="en-GB" sz="3600" dirty="0">
              <a:latin typeface="+mn-lt"/>
            </a:endParaRPr>
          </a:p>
          <a:p>
            <a:r>
              <a:rPr lang="en-US" sz="3600" b="1" dirty="0">
                <a:latin typeface="+mn-lt"/>
              </a:rPr>
              <a:t>and to reflect God’s glory. Amen.</a:t>
            </a:r>
            <a:endParaRPr lang="en-GB" sz="3600" dirty="0">
              <a:latin typeface="+mn-lt"/>
            </a:endParaRPr>
          </a:p>
        </p:txBody>
      </p:sp>
    </p:spTree>
    <p:extLst>
      <p:ext uri="{BB962C8B-B14F-4D97-AF65-F5344CB8AC3E}">
        <p14:creationId xmlns:p14="http://schemas.microsoft.com/office/powerpoint/2010/main" val="74559973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noChangeArrowheads="1"/>
          </p:cNvSpPr>
          <p:nvPr>
            <p:ph type="ctrTitle"/>
          </p:nvPr>
        </p:nvSpPr>
        <p:spPr bwMode="auto">
          <a:xfrm>
            <a:off x="2208214" y="2409825"/>
            <a:ext cx="8424618" cy="73196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l"/>
            <a:r>
              <a:rPr lang="en-US" sz="4400" b="1" dirty="0" smtClean="0"/>
              <a:t>SECOND SERVICE</a:t>
            </a:r>
            <a:endParaRPr lang="en-GB" altLang="en-US" sz="4400" dirty="0" smtClean="0"/>
          </a:p>
        </p:txBody>
      </p:sp>
    </p:spTree>
    <p:extLst>
      <p:ext uri="{BB962C8B-B14F-4D97-AF65-F5344CB8AC3E}">
        <p14:creationId xmlns:p14="http://schemas.microsoft.com/office/powerpoint/2010/main" val="12726950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1817077" y="515606"/>
            <a:ext cx="10374923"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lvl="1"/>
            <a:r>
              <a:rPr lang="en-US" sz="3600" dirty="0">
                <a:latin typeface="+mn-lt"/>
              </a:rPr>
              <a:t>Lord our God,</a:t>
            </a:r>
            <a:endParaRPr lang="en-GB" sz="3600" dirty="0">
              <a:latin typeface="+mn-lt"/>
            </a:endParaRPr>
          </a:p>
          <a:p>
            <a:r>
              <a:rPr lang="en-US" sz="3600" b="1" dirty="0">
                <a:latin typeface="+mn-lt"/>
              </a:rPr>
              <a:t>eternal and wonderful, </a:t>
            </a:r>
            <a:endParaRPr lang="en-US" sz="3600" b="1" dirty="0" smtClean="0">
              <a:latin typeface="+mn-lt"/>
            </a:endParaRPr>
          </a:p>
          <a:p>
            <a:r>
              <a:rPr lang="en-US" sz="3600" b="1" dirty="0" smtClean="0">
                <a:latin typeface="+mn-lt"/>
              </a:rPr>
              <a:t>wholly </a:t>
            </a:r>
            <a:r>
              <a:rPr lang="en-US" sz="3600" b="1" dirty="0">
                <a:latin typeface="+mn-lt"/>
              </a:rPr>
              <a:t>to be trusted:</a:t>
            </a:r>
            <a:endParaRPr lang="en-GB" sz="3600" dirty="0">
              <a:latin typeface="+mn-lt"/>
            </a:endParaRPr>
          </a:p>
          <a:p>
            <a:r>
              <a:rPr lang="en-US" sz="3600" b="1" dirty="0">
                <a:latin typeface="+mn-lt"/>
              </a:rPr>
              <a:t>you give life to all;</a:t>
            </a:r>
            <a:endParaRPr lang="en-GB" sz="3600" dirty="0">
              <a:latin typeface="+mn-lt"/>
            </a:endParaRPr>
          </a:p>
          <a:p>
            <a:r>
              <a:rPr lang="en-US" sz="3600" b="1" dirty="0">
                <a:latin typeface="+mn-lt"/>
              </a:rPr>
              <a:t>you help those who come to you</a:t>
            </a:r>
            <a:endParaRPr lang="en-GB" sz="3600" dirty="0">
              <a:latin typeface="+mn-lt"/>
            </a:endParaRPr>
          </a:p>
          <a:p>
            <a:r>
              <a:rPr lang="en-US" sz="3600" b="1" dirty="0">
                <a:latin typeface="+mn-lt"/>
              </a:rPr>
              <a:t>and give hope to those who call on you. </a:t>
            </a:r>
            <a:endParaRPr lang="en-US" sz="3600" b="1" dirty="0" smtClean="0">
              <a:latin typeface="+mn-lt"/>
            </a:endParaRPr>
          </a:p>
        </p:txBody>
      </p:sp>
    </p:spTree>
    <p:extLst>
      <p:ext uri="{BB962C8B-B14F-4D97-AF65-F5344CB8AC3E}">
        <p14:creationId xmlns:p14="http://schemas.microsoft.com/office/powerpoint/2010/main" val="14446646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1817077" y="515606"/>
            <a:ext cx="10374923"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b="1" dirty="0" smtClean="0">
                <a:latin typeface="+mn-lt"/>
              </a:rPr>
              <a:t>Set </a:t>
            </a:r>
            <a:r>
              <a:rPr lang="en-US" sz="3600" b="1" dirty="0">
                <a:latin typeface="+mn-lt"/>
              </a:rPr>
              <a:t>our hearts and minds at peace, </a:t>
            </a:r>
            <a:endParaRPr lang="en-US" sz="3600" b="1" dirty="0" smtClean="0">
              <a:latin typeface="+mn-lt"/>
            </a:endParaRPr>
          </a:p>
          <a:p>
            <a:r>
              <a:rPr lang="en-US" sz="3600" b="1" dirty="0" smtClean="0">
                <a:latin typeface="+mn-lt"/>
              </a:rPr>
              <a:t>that </a:t>
            </a:r>
            <a:r>
              <a:rPr lang="en-US" sz="3600" b="1" dirty="0">
                <a:latin typeface="+mn-lt"/>
              </a:rPr>
              <a:t>we may bring our prayers to you </a:t>
            </a:r>
            <a:endParaRPr lang="en-US" sz="3600" b="1" dirty="0" smtClean="0">
              <a:latin typeface="+mn-lt"/>
            </a:endParaRPr>
          </a:p>
          <a:p>
            <a:r>
              <a:rPr lang="en-US" sz="3600" b="1" dirty="0" smtClean="0">
                <a:latin typeface="+mn-lt"/>
              </a:rPr>
              <a:t>with </a:t>
            </a:r>
            <a:r>
              <a:rPr lang="en-US" sz="3600" b="1" dirty="0">
                <a:latin typeface="+mn-lt"/>
              </a:rPr>
              <a:t>confidence and joy;</a:t>
            </a:r>
            <a:endParaRPr lang="en-GB" sz="3600" dirty="0">
              <a:latin typeface="+mn-lt"/>
            </a:endParaRPr>
          </a:p>
          <a:p>
            <a:r>
              <a:rPr lang="en-US" sz="3600" b="1" dirty="0">
                <a:latin typeface="+mn-lt"/>
              </a:rPr>
              <a:t>through Jesus Christ our Lord. Amen.</a:t>
            </a:r>
            <a:endParaRPr lang="en-GB" sz="3600" dirty="0">
              <a:latin typeface="+mn-lt"/>
            </a:endParaRPr>
          </a:p>
          <a:p>
            <a:pPr lvl="0"/>
            <a:endParaRPr lang="en-GB" sz="3600" dirty="0">
              <a:latin typeface="+mn-lt"/>
            </a:endParaRPr>
          </a:p>
        </p:txBody>
      </p:sp>
    </p:spTree>
    <p:extLst>
      <p:ext uri="{BB962C8B-B14F-4D97-AF65-F5344CB8AC3E}">
        <p14:creationId xmlns:p14="http://schemas.microsoft.com/office/powerpoint/2010/main" val="24366693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1817077" y="515606"/>
            <a:ext cx="10374923"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lvl="1"/>
            <a:r>
              <a:rPr lang="en-US" sz="3600" dirty="0">
                <a:latin typeface="+mn-lt"/>
              </a:rPr>
              <a:t>Gracious God,</a:t>
            </a:r>
            <a:endParaRPr lang="en-GB" sz="3600" dirty="0">
              <a:latin typeface="+mn-lt"/>
            </a:endParaRPr>
          </a:p>
          <a:p>
            <a:r>
              <a:rPr lang="en-US" sz="3600" dirty="0">
                <a:latin typeface="+mn-lt"/>
              </a:rPr>
              <a:t>as we rejoice in the gift of this new day, </a:t>
            </a:r>
            <a:endParaRPr lang="en-US" sz="3600" dirty="0" smtClean="0">
              <a:latin typeface="+mn-lt"/>
            </a:endParaRPr>
          </a:p>
          <a:p>
            <a:r>
              <a:rPr lang="en-US" sz="3600" dirty="0" smtClean="0">
                <a:latin typeface="+mn-lt"/>
              </a:rPr>
              <a:t>may </a:t>
            </a:r>
            <a:r>
              <a:rPr lang="en-US" sz="3600" dirty="0">
                <a:latin typeface="+mn-lt"/>
              </a:rPr>
              <a:t>the light of your presence</a:t>
            </a:r>
            <a:endParaRPr lang="en-GB" sz="3600" dirty="0">
              <a:latin typeface="+mn-lt"/>
            </a:endParaRPr>
          </a:p>
          <a:p>
            <a:r>
              <a:rPr lang="en-US" sz="3600" dirty="0">
                <a:latin typeface="+mn-lt"/>
              </a:rPr>
              <a:t>set our hearts on fire with love for you,</a:t>
            </a:r>
            <a:endParaRPr lang="en-GB" sz="3600" dirty="0">
              <a:latin typeface="+mn-lt"/>
            </a:endParaRPr>
          </a:p>
          <a:p>
            <a:r>
              <a:rPr lang="en-US" sz="3600" dirty="0">
                <a:latin typeface="+mn-lt"/>
              </a:rPr>
              <a:t>now and for ever. </a:t>
            </a:r>
            <a:r>
              <a:rPr lang="en-US" sz="3600" b="1" dirty="0">
                <a:latin typeface="+mn-lt"/>
              </a:rPr>
              <a:t>Amen.</a:t>
            </a:r>
            <a:endParaRPr lang="en-GB" sz="3600" dirty="0">
              <a:latin typeface="+mn-lt"/>
            </a:endParaRPr>
          </a:p>
        </p:txBody>
      </p:sp>
    </p:spTree>
    <p:extLst>
      <p:ext uri="{BB962C8B-B14F-4D97-AF65-F5344CB8AC3E}">
        <p14:creationId xmlns:p14="http://schemas.microsoft.com/office/powerpoint/2010/main" val="999801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MC text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236811AE-EF1F-EB4B-BD5C-5C399254EF90}"/>
    </a:ext>
  </a:extLst>
</a:theme>
</file>

<file path=ppt/theme/theme2.xml><?xml version="1.0" encoding="utf-8"?>
<a:theme xmlns:a="http://schemas.openxmlformats.org/drawingml/2006/main" name="3573 MC Powerpoint – new brand">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573 MC Powerpoint – new brand" id="{40FA8D40-8179-FD41-B856-9BC021558B60}" vid="{7A99158A-A386-0941-A99B-D287FA80D4AC}"/>
    </a:ext>
  </a:extLst>
</a:theme>
</file>

<file path=ppt/theme/theme3.xml><?xml version="1.0" encoding="utf-8"?>
<a:theme xmlns:a="http://schemas.openxmlformats.org/drawingml/2006/main" name="MC Section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7E88D43A-807D-3441-BDA7-18E05E2EA618}"/>
    </a:ext>
  </a:extLst>
</a:theme>
</file>

<file path=ppt/theme/theme4.xml><?xml version="1.0" encoding="utf-8"?>
<a:theme xmlns:a="http://schemas.openxmlformats.org/drawingml/2006/main" name="MC text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236811AE-EF1F-EB4B-BD5C-5C399254EF90}"/>
    </a:ext>
  </a:extLst>
</a:theme>
</file>

<file path=ppt/theme/theme5.xml><?xml version="1.0" encoding="utf-8"?>
<a:theme xmlns:a="http://schemas.openxmlformats.org/drawingml/2006/main" name="2_MC text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236811AE-EF1F-EB4B-BD5C-5C399254EF90}"/>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769</TotalTime>
  <Words>4454</Words>
  <Application>Microsoft Office PowerPoint</Application>
  <PresentationFormat>Widescreen</PresentationFormat>
  <Paragraphs>655</Paragraphs>
  <Slides>64</Slides>
  <Notes>64</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64</vt:i4>
      </vt:variant>
    </vt:vector>
  </HeadingPairs>
  <TitlesOfParts>
    <vt:vector size="75" baseType="lpstr">
      <vt:lpstr>Arial</vt:lpstr>
      <vt:lpstr>Calibri</vt:lpstr>
      <vt:lpstr>Calibri Light</vt:lpstr>
      <vt:lpstr>Franklin Gothic Book</vt:lpstr>
      <vt:lpstr>Franklin Gothic Medium</vt:lpstr>
      <vt:lpstr>Symbol</vt:lpstr>
      <vt:lpstr>1_MC text slide</vt:lpstr>
      <vt:lpstr>3573 MC Powerpoint – new brand</vt:lpstr>
      <vt:lpstr>MC Section slide</vt:lpstr>
      <vt:lpstr>MC text slide</vt:lpstr>
      <vt:lpstr>2_MC text slide</vt:lpstr>
      <vt:lpstr>PowerPoint Presentation</vt:lpstr>
      <vt:lpstr>SECOND SERVICE</vt:lpstr>
      <vt:lpstr>THE PREPARATION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MINISTRY OF THE WORD</vt:lpstr>
      <vt:lpstr>PowerPoint Presentation</vt:lpstr>
      <vt:lpstr>PowerPoint Presentation</vt:lpstr>
      <vt:lpstr>THE RESPONSE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SECOND SERVICE</vt:lpstr>
    </vt:vector>
  </TitlesOfParts>
  <Company>The Methodist Church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Morrell</dc:creator>
  <cp:lastModifiedBy>Rebecca Goldsmith</cp:lastModifiedBy>
  <cp:revision>58</cp:revision>
  <dcterms:created xsi:type="dcterms:W3CDTF">2022-11-15T14:42:56Z</dcterms:created>
  <dcterms:modified xsi:type="dcterms:W3CDTF">2023-09-27T10:38:53Z</dcterms:modified>
</cp:coreProperties>
</file>